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00" r:id="rId2"/>
    <p:sldId id="401" r:id="rId3"/>
    <p:sldId id="411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308" r:id="rId15"/>
    <p:sldId id="311" r:id="rId16"/>
    <p:sldId id="312" r:id="rId17"/>
    <p:sldId id="316" r:id="rId18"/>
    <p:sldId id="318" r:id="rId19"/>
    <p:sldId id="317" r:id="rId20"/>
    <p:sldId id="356" r:id="rId21"/>
    <p:sldId id="319" r:id="rId22"/>
    <p:sldId id="320" r:id="rId23"/>
    <p:sldId id="407" r:id="rId24"/>
    <p:sldId id="409" r:id="rId25"/>
    <p:sldId id="408" r:id="rId26"/>
    <p:sldId id="41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47D3A9-730A-442F-B029-19C84152680A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ZW"/>
        </a:p>
      </dgm:t>
    </dgm:pt>
    <dgm:pt modelId="{FC3B56B3-2DC0-4033-8211-0136097B35B1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Dental stem cell</a:t>
          </a:r>
          <a:endParaRPr lang="en-ZW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559145-0150-41BD-B06A-EBF0D3E3656C}" type="parTrans" cxnId="{4FCF7912-BA85-409A-AE84-184D3C7F94BC}">
      <dgm:prSet/>
      <dgm:spPr/>
      <dgm:t>
        <a:bodyPr/>
        <a:lstStyle/>
        <a:p>
          <a:endParaRPr lang="en-ZW"/>
        </a:p>
      </dgm:t>
    </dgm:pt>
    <dgm:pt modelId="{427EE33E-AAB5-4B26-9F7E-3FAE58D58812}" type="sibTrans" cxnId="{4FCF7912-BA85-409A-AE84-184D3C7F94BC}">
      <dgm:prSet/>
      <dgm:spPr/>
      <dgm:t>
        <a:bodyPr/>
        <a:lstStyle/>
        <a:p>
          <a:endParaRPr lang="en-ZW"/>
        </a:p>
      </dgm:t>
    </dgm:pt>
    <dgm:pt modelId="{02D94B4E-6559-475E-A479-DB47CBDB5136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Epithelial stem cell</a:t>
          </a:r>
          <a:endParaRPr lang="en-ZW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DF77B7-8D29-441D-BECF-FB3E316EDE56}" type="parTrans" cxnId="{7CD248BF-467D-4520-994C-2EB35F21E6BF}">
      <dgm:prSet/>
      <dgm:spPr/>
      <dgm:t>
        <a:bodyPr/>
        <a:lstStyle/>
        <a:p>
          <a:endParaRPr lang="en-ZW"/>
        </a:p>
      </dgm:t>
    </dgm:pt>
    <dgm:pt modelId="{DE2E2269-0745-4A14-9705-10DB246366E8}" type="sibTrans" cxnId="{7CD248BF-467D-4520-994C-2EB35F21E6BF}">
      <dgm:prSet/>
      <dgm:spPr/>
      <dgm:t>
        <a:bodyPr/>
        <a:lstStyle/>
        <a:p>
          <a:endParaRPr lang="en-ZW"/>
        </a:p>
      </dgm:t>
    </dgm:pt>
    <dgm:pt modelId="{D1D81B7A-F06A-46A9-8202-E47EC3EFB342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Mesenchymal stem cell</a:t>
          </a:r>
          <a:endParaRPr lang="en-ZW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7495B5-127E-4A06-8411-2AC4DF5347EE}" type="parTrans" cxnId="{BEB89ADB-9C50-4808-AE50-2F86B8CDCDE6}">
      <dgm:prSet/>
      <dgm:spPr/>
      <dgm:t>
        <a:bodyPr/>
        <a:lstStyle/>
        <a:p>
          <a:endParaRPr lang="en-ZW"/>
        </a:p>
      </dgm:t>
    </dgm:pt>
    <dgm:pt modelId="{82B63582-9061-4BA6-A51F-1451886A5B48}" type="sibTrans" cxnId="{BEB89ADB-9C50-4808-AE50-2F86B8CDCDE6}">
      <dgm:prSet/>
      <dgm:spPr/>
      <dgm:t>
        <a:bodyPr/>
        <a:lstStyle/>
        <a:p>
          <a:endParaRPr lang="en-ZW"/>
        </a:p>
      </dgm:t>
    </dgm:pt>
    <dgm:pt modelId="{C9028527-7571-4CFF-9902-AA5661CE1AC8}">
      <dgm:prSet phldrT="[Text]" custT="1"/>
      <dgm:spPr/>
      <dgm:t>
        <a:bodyPr/>
        <a:lstStyle/>
        <a:p>
          <a:r>
            <a:rPr lang="it-IT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Inflammatory Periapical Progenitor Cells (IPAPCs)</a:t>
          </a:r>
          <a:endParaRPr lang="en-ZW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E8F78D-5F14-4144-9C5B-5C522C72D346}" type="parTrans" cxnId="{ABBFB22C-69D2-4C95-BE51-7FD17DD6AB49}">
      <dgm:prSet/>
      <dgm:spPr/>
      <dgm:t>
        <a:bodyPr/>
        <a:lstStyle/>
        <a:p>
          <a:endParaRPr lang="en-ZW"/>
        </a:p>
      </dgm:t>
    </dgm:pt>
    <dgm:pt modelId="{A3342A8B-BB57-4B7C-98C9-1F7534855758}" type="sibTrans" cxnId="{ABBFB22C-69D2-4C95-BE51-7FD17DD6AB49}">
      <dgm:prSet/>
      <dgm:spPr/>
      <dgm:t>
        <a:bodyPr/>
        <a:lstStyle/>
        <a:p>
          <a:endParaRPr lang="en-ZW"/>
        </a:p>
      </dgm:t>
    </dgm:pt>
    <dgm:pt modelId="{00F322C0-C05D-4841-AF80-ADB2362310C0}">
      <dgm:prSet custT="1"/>
      <dgm:spPr/>
      <dgm:t>
        <a:bodyPr/>
        <a:lstStyle/>
        <a:p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Stem Cells Of The Apical Papilla (SCAP)</a:t>
          </a:r>
          <a:endParaRPr lang="en-ZW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EB01A7-A540-42FE-8A75-6067AFE7ACFC}" type="parTrans" cxnId="{0A8CDDC0-D17A-4724-86FD-0608807646BD}">
      <dgm:prSet/>
      <dgm:spPr/>
      <dgm:t>
        <a:bodyPr/>
        <a:lstStyle/>
        <a:p>
          <a:endParaRPr lang="en-ZW"/>
        </a:p>
      </dgm:t>
    </dgm:pt>
    <dgm:pt modelId="{8BE56F9F-6101-4EC7-8F47-C70738671693}" type="sibTrans" cxnId="{0A8CDDC0-D17A-4724-86FD-0608807646BD}">
      <dgm:prSet/>
      <dgm:spPr/>
      <dgm:t>
        <a:bodyPr/>
        <a:lstStyle/>
        <a:p>
          <a:endParaRPr lang="en-ZW"/>
        </a:p>
      </dgm:t>
    </dgm:pt>
    <dgm:pt modelId="{F9F60772-D187-4DE0-9000-09E3F9946D1A}">
      <dgm:prSet custT="1"/>
      <dgm:spPr/>
      <dgm:t>
        <a:bodyPr/>
        <a:lstStyle/>
        <a:p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De</a:t>
          </a:r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ntal Follicle Stem Cells (DFSCs</a:t>
          </a:r>
          <a:r>
            <a:rPr lang="en-US" sz="700" dirty="0"/>
            <a:t>)</a:t>
          </a:r>
          <a:endParaRPr lang="en-ZW" sz="700" dirty="0"/>
        </a:p>
      </dgm:t>
    </dgm:pt>
    <dgm:pt modelId="{0DD8881A-615F-4172-861E-08F8EF0F2EC1}" type="parTrans" cxnId="{70088BA7-3EBE-4B4A-8450-F7A2FA8DB695}">
      <dgm:prSet/>
      <dgm:spPr/>
      <dgm:t>
        <a:bodyPr/>
        <a:lstStyle/>
        <a:p>
          <a:endParaRPr lang="en-ZW"/>
        </a:p>
      </dgm:t>
    </dgm:pt>
    <dgm:pt modelId="{E1C5E180-D46B-43CF-8592-386CBF3A2720}" type="sibTrans" cxnId="{70088BA7-3EBE-4B4A-8450-F7A2FA8DB695}">
      <dgm:prSet/>
      <dgm:spPr/>
      <dgm:t>
        <a:bodyPr/>
        <a:lstStyle/>
        <a:p>
          <a:endParaRPr lang="en-ZW"/>
        </a:p>
      </dgm:t>
    </dgm:pt>
    <dgm:pt modelId="{CAC886B3-4FAE-4B16-B87A-AE67CB92FE28}">
      <dgm:prSet custT="1"/>
      <dgm:spPr/>
      <dgm:t>
        <a:bodyPr/>
        <a:lstStyle/>
        <a:p>
          <a:r>
            <a:rPr lang="en-ZW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Dental Pulp Stem Cells (DPSCs)</a:t>
          </a:r>
        </a:p>
      </dgm:t>
    </dgm:pt>
    <dgm:pt modelId="{B5FDDCB1-FFAC-489D-993B-EB4B8461DC25}" type="parTrans" cxnId="{6A047607-0A85-4535-A475-3AB5E96DAE4E}">
      <dgm:prSet/>
      <dgm:spPr/>
      <dgm:t>
        <a:bodyPr/>
        <a:lstStyle/>
        <a:p>
          <a:endParaRPr lang="en-ZW"/>
        </a:p>
      </dgm:t>
    </dgm:pt>
    <dgm:pt modelId="{85ABDC65-4E27-427F-87D7-5FF63F4542A7}" type="sibTrans" cxnId="{6A047607-0A85-4535-A475-3AB5E96DAE4E}">
      <dgm:prSet/>
      <dgm:spPr/>
      <dgm:t>
        <a:bodyPr/>
        <a:lstStyle/>
        <a:p>
          <a:endParaRPr lang="en-ZW"/>
        </a:p>
      </dgm:t>
    </dgm:pt>
    <dgm:pt modelId="{10BFD27B-DC31-4F86-9AEA-BA69A1792010}">
      <dgm:prSet custT="1"/>
      <dgm:spPr/>
      <dgm:t>
        <a:bodyPr/>
        <a:lstStyle/>
        <a:p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Bone Marrow Stem Cells (BMSCs)</a:t>
          </a:r>
          <a:endParaRPr lang="en-ZW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E13BDC-BB89-4FA4-A315-3BDE19CF0760}" type="parTrans" cxnId="{E1029093-3D7A-44B4-B5B4-60C0FF6A50A5}">
      <dgm:prSet/>
      <dgm:spPr/>
      <dgm:t>
        <a:bodyPr/>
        <a:lstStyle/>
        <a:p>
          <a:endParaRPr lang="en-ZW"/>
        </a:p>
      </dgm:t>
    </dgm:pt>
    <dgm:pt modelId="{2436D51D-5E69-414F-A961-1AEABEEEF34B}" type="sibTrans" cxnId="{E1029093-3D7A-44B4-B5B4-60C0FF6A50A5}">
      <dgm:prSet/>
      <dgm:spPr/>
      <dgm:t>
        <a:bodyPr/>
        <a:lstStyle/>
        <a:p>
          <a:endParaRPr lang="en-ZW"/>
        </a:p>
      </dgm:t>
    </dgm:pt>
    <dgm:pt modelId="{F79A7F6F-BB0B-4DED-95A7-F803B45FF3AF}">
      <dgm:prSet custT="1"/>
      <dgm:spPr/>
      <dgm:t>
        <a:bodyPr/>
        <a:lstStyle/>
        <a:p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Tooth Germ Progenitor Cells (TGPCs)</a:t>
          </a:r>
          <a:endParaRPr lang="en-ZW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73F78B-1399-40D5-B2B8-F3CCF3709909}" type="parTrans" cxnId="{7294D9FF-F8CA-48DA-9A03-DC13C36A849D}">
      <dgm:prSet/>
      <dgm:spPr/>
      <dgm:t>
        <a:bodyPr/>
        <a:lstStyle/>
        <a:p>
          <a:endParaRPr lang="en-ZW"/>
        </a:p>
      </dgm:t>
    </dgm:pt>
    <dgm:pt modelId="{FEABFDCE-BF45-4530-853F-9C496A1C8012}" type="sibTrans" cxnId="{7294D9FF-F8CA-48DA-9A03-DC13C36A849D}">
      <dgm:prSet/>
      <dgm:spPr/>
      <dgm:t>
        <a:bodyPr/>
        <a:lstStyle/>
        <a:p>
          <a:endParaRPr lang="en-ZW"/>
        </a:p>
      </dgm:t>
    </dgm:pt>
    <dgm:pt modelId="{43277353-29D6-415B-A629-39AC8E51E68D}">
      <dgm:prSet custT="1"/>
      <dgm:spPr/>
      <dgm:t>
        <a:bodyPr/>
        <a:lstStyle/>
        <a:p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Salivary Gland Stem Cells (SGSCs</a:t>
          </a:r>
          <a:r>
            <a:rPr lang="en-US" sz="700" dirty="0"/>
            <a:t>),</a:t>
          </a:r>
          <a:endParaRPr lang="en-ZW" sz="700" dirty="0"/>
        </a:p>
      </dgm:t>
    </dgm:pt>
    <dgm:pt modelId="{C057D5B0-9E16-429B-920E-5EDC72483528}" type="parTrans" cxnId="{6A9F1C98-C903-463E-BFBA-EDCE9A81EAAC}">
      <dgm:prSet/>
      <dgm:spPr/>
      <dgm:t>
        <a:bodyPr/>
        <a:lstStyle/>
        <a:p>
          <a:endParaRPr lang="en-ZW"/>
        </a:p>
      </dgm:t>
    </dgm:pt>
    <dgm:pt modelId="{C7AA3A97-C8C5-42A9-ADA7-1E70EFF6788B}" type="sibTrans" cxnId="{6A9F1C98-C903-463E-BFBA-EDCE9A81EAAC}">
      <dgm:prSet/>
      <dgm:spPr/>
      <dgm:t>
        <a:bodyPr/>
        <a:lstStyle/>
        <a:p>
          <a:endParaRPr lang="en-ZW"/>
        </a:p>
      </dgm:t>
    </dgm:pt>
    <dgm:pt modelId="{F95F6D4D-49C9-4203-AD60-F11FF2F963BB}">
      <dgm:prSet custT="1"/>
      <dgm:spPr/>
      <dgm:t>
        <a:bodyPr/>
        <a:lstStyle/>
        <a:p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Stem Cells From Human Exfoliated Deciduous Teeth (SHED)</a:t>
          </a:r>
          <a:endParaRPr lang="en-ZW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777D48-1161-4242-8CD5-30395FE1C5C8}" type="parTrans" cxnId="{1B3FECDC-A540-4A7C-97EF-511C69BADBF3}">
      <dgm:prSet/>
      <dgm:spPr/>
      <dgm:t>
        <a:bodyPr/>
        <a:lstStyle/>
        <a:p>
          <a:endParaRPr lang="en-ZW"/>
        </a:p>
      </dgm:t>
    </dgm:pt>
    <dgm:pt modelId="{5C07C8FF-460A-4264-AD41-466BD99012E3}" type="sibTrans" cxnId="{1B3FECDC-A540-4A7C-97EF-511C69BADBF3}">
      <dgm:prSet/>
      <dgm:spPr/>
      <dgm:t>
        <a:bodyPr/>
        <a:lstStyle/>
        <a:p>
          <a:endParaRPr lang="en-ZW"/>
        </a:p>
      </dgm:t>
    </dgm:pt>
    <dgm:pt modelId="{4251DE2E-B1CB-4BEE-AC18-D866EE76D39A}">
      <dgm:prSet custT="1"/>
      <dgm:spPr/>
      <dgm:t>
        <a:bodyPr/>
        <a:lstStyle/>
        <a:p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Oral Epithelial Stem Cells (OESCs),</a:t>
          </a:r>
          <a:endParaRPr lang="en-ZW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BC779C-909E-4B68-A4CE-B7289A786305}" type="parTrans" cxnId="{887863AE-C445-487E-B428-A552771BA8A0}">
      <dgm:prSet/>
      <dgm:spPr/>
      <dgm:t>
        <a:bodyPr/>
        <a:lstStyle/>
        <a:p>
          <a:endParaRPr lang="en-ZW"/>
        </a:p>
      </dgm:t>
    </dgm:pt>
    <dgm:pt modelId="{B9CAB74F-DA21-40AF-8D64-4B3E2B25C3CF}" type="sibTrans" cxnId="{887863AE-C445-487E-B428-A552771BA8A0}">
      <dgm:prSet/>
      <dgm:spPr/>
      <dgm:t>
        <a:bodyPr/>
        <a:lstStyle/>
        <a:p>
          <a:endParaRPr lang="en-ZW"/>
        </a:p>
      </dgm:t>
    </dgm:pt>
    <dgm:pt modelId="{884DE1FE-AC39-45FE-B7FF-20622B986FF3}">
      <dgm:prSet custT="1"/>
      <dgm:spPr/>
      <dgm:t>
        <a:bodyPr/>
        <a:lstStyle/>
        <a:p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Gingival-derived Mesenchymal Stem Cells (GMSCs)</a:t>
          </a:r>
          <a:endParaRPr lang="en-ZW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C00772-45CB-4106-8608-163722162F20}" type="parTrans" cxnId="{D1B27D13-652A-4CBD-A61D-27B3EC36F650}">
      <dgm:prSet/>
      <dgm:spPr/>
      <dgm:t>
        <a:bodyPr/>
        <a:lstStyle/>
        <a:p>
          <a:endParaRPr lang="en-ZW"/>
        </a:p>
      </dgm:t>
    </dgm:pt>
    <dgm:pt modelId="{9DBB8F5B-81B3-4EFF-9C34-9FD67B172186}" type="sibTrans" cxnId="{D1B27D13-652A-4CBD-A61D-27B3EC36F650}">
      <dgm:prSet/>
      <dgm:spPr/>
      <dgm:t>
        <a:bodyPr/>
        <a:lstStyle/>
        <a:p>
          <a:endParaRPr lang="en-ZW"/>
        </a:p>
      </dgm:t>
    </dgm:pt>
    <dgm:pt modelId="{83BAD0FE-B9D6-45D6-A54C-0DF707337C1F}">
      <dgm:prSet/>
      <dgm:spPr/>
      <dgm:t>
        <a:bodyPr/>
        <a:lstStyle/>
        <a:p>
          <a:r>
            <a:rPr lang="en-ZW" dirty="0">
              <a:latin typeface="Times New Roman" panose="02020603050405020304" pitchFamily="18" charset="0"/>
              <a:cs typeface="Times New Roman" panose="02020603050405020304" pitchFamily="18" charset="0"/>
            </a:rPr>
            <a:t>Periosteal Derived Stem Cells (PSCs)</a:t>
          </a:r>
        </a:p>
      </dgm:t>
    </dgm:pt>
    <dgm:pt modelId="{20A23C11-CAD4-45E7-9186-4582439D7F12}" type="parTrans" cxnId="{5DC4BDCA-D0DD-4C73-8419-F39AC6A25B5C}">
      <dgm:prSet/>
      <dgm:spPr/>
      <dgm:t>
        <a:bodyPr/>
        <a:lstStyle/>
        <a:p>
          <a:endParaRPr lang="en-ZW"/>
        </a:p>
      </dgm:t>
    </dgm:pt>
    <dgm:pt modelId="{D52CE9D6-04CD-4B58-A321-AFE4C61147AE}" type="sibTrans" cxnId="{5DC4BDCA-D0DD-4C73-8419-F39AC6A25B5C}">
      <dgm:prSet/>
      <dgm:spPr/>
      <dgm:t>
        <a:bodyPr/>
        <a:lstStyle/>
        <a:p>
          <a:endParaRPr lang="en-ZW"/>
        </a:p>
      </dgm:t>
    </dgm:pt>
    <dgm:pt modelId="{17308F57-426D-4677-AC40-59CA89C458E7}" type="pres">
      <dgm:prSet presAssocID="{6547D3A9-730A-442F-B029-19C84152680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7D790E1-DF8F-4125-8106-AD905B532A07}" type="pres">
      <dgm:prSet presAssocID="{FC3B56B3-2DC0-4033-8211-0136097B35B1}" presName="hierRoot1" presStyleCnt="0"/>
      <dgm:spPr/>
    </dgm:pt>
    <dgm:pt modelId="{7FF4F659-4512-4BC9-A3A9-9966175E7A5B}" type="pres">
      <dgm:prSet presAssocID="{FC3B56B3-2DC0-4033-8211-0136097B35B1}" presName="composite" presStyleCnt="0"/>
      <dgm:spPr/>
    </dgm:pt>
    <dgm:pt modelId="{5A2FC2C8-B40A-4484-BB17-6DFEC9023816}" type="pres">
      <dgm:prSet presAssocID="{FC3B56B3-2DC0-4033-8211-0136097B35B1}" presName="background" presStyleLbl="node0" presStyleIdx="0" presStyleCnt="1"/>
      <dgm:spPr/>
    </dgm:pt>
    <dgm:pt modelId="{DAD12E84-EEBF-489B-A286-EEC236C51C07}" type="pres">
      <dgm:prSet presAssocID="{FC3B56B3-2DC0-4033-8211-0136097B35B1}" presName="text" presStyleLbl="fgAcc0" presStyleIdx="0" presStyleCnt="1" custScaleX="167857" custScaleY="187960" custLinFactNeighborX="35047" custLinFactNeighborY="-845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B0DD4B-9B7B-4100-AA87-06D8242E87B8}" type="pres">
      <dgm:prSet presAssocID="{FC3B56B3-2DC0-4033-8211-0136097B35B1}" presName="hierChild2" presStyleCnt="0"/>
      <dgm:spPr/>
    </dgm:pt>
    <dgm:pt modelId="{303C87C9-D171-41CE-B87F-9D268BA5ED96}" type="pres">
      <dgm:prSet presAssocID="{FBDF77B7-8D29-441D-BECF-FB3E316EDE56}" presName="Name10" presStyleLbl="parChTrans1D2" presStyleIdx="0" presStyleCnt="2"/>
      <dgm:spPr/>
      <dgm:t>
        <a:bodyPr/>
        <a:lstStyle/>
        <a:p>
          <a:endParaRPr lang="en-US"/>
        </a:p>
      </dgm:t>
    </dgm:pt>
    <dgm:pt modelId="{2A0A5832-C8ED-45C9-B544-BA888CA6017A}" type="pres">
      <dgm:prSet presAssocID="{02D94B4E-6559-475E-A479-DB47CBDB5136}" presName="hierRoot2" presStyleCnt="0"/>
      <dgm:spPr/>
    </dgm:pt>
    <dgm:pt modelId="{BEAD4C93-C489-4850-93A7-AEDB076C9053}" type="pres">
      <dgm:prSet presAssocID="{02D94B4E-6559-475E-A479-DB47CBDB5136}" presName="composite2" presStyleCnt="0"/>
      <dgm:spPr/>
    </dgm:pt>
    <dgm:pt modelId="{E7531C33-F687-422A-91F0-58AF4DE42F75}" type="pres">
      <dgm:prSet presAssocID="{02D94B4E-6559-475E-A479-DB47CBDB5136}" presName="background2" presStyleLbl="node2" presStyleIdx="0" presStyleCnt="2"/>
      <dgm:spPr/>
    </dgm:pt>
    <dgm:pt modelId="{3481501B-2AFC-4D47-9068-1CCD9DA5374A}" type="pres">
      <dgm:prSet presAssocID="{02D94B4E-6559-475E-A479-DB47CBDB5136}" presName="text2" presStyleLbl="fgAcc2" presStyleIdx="0" presStyleCnt="2" custScaleX="210281" custScaleY="185382" custLinFactX="-26192" custLinFactY="5402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39D29C-7B37-42B0-ABFA-38F4CFCFDE42}" type="pres">
      <dgm:prSet presAssocID="{02D94B4E-6559-475E-A479-DB47CBDB5136}" presName="hierChild3" presStyleCnt="0"/>
      <dgm:spPr/>
    </dgm:pt>
    <dgm:pt modelId="{4535CA06-355F-4A2E-B144-E6AA71207979}" type="pres">
      <dgm:prSet presAssocID="{037495B5-127E-4A06-8411-2AC4DF5347EE}" presName="Name10" presStyleLbl="parChTrans1D2" presStyleIdx="1" presStyleCnt="2"/>
      <dgm:spPr/>
      <dgm:t>
        <a:bodyPr/>
        <a:lstStyle/>
        <a:p>
          <a:endParaRPr lang="en-US"/>
        </a:p>
      </dgm:t>
    </dgm:pt>
    <dgm:pt modelId="{2D66F361-BC56-430E-87A2-2AA103099926}" type="pres">
      <dgm:prSet presAssocID="{D1D81B7A-F06A-46A9-8202-E47EC3EFB342}" presName="hierRoot2" presStyleCnt="0"/>
      <dgm:spPr/>
    </dgm:pt>
    <dgm:pt modelId="{93A4451F-C71B-4510-8987-0EF745A3AB60}" type="pres">
      <dgm:prSet presAssocID="{D1D81B7A-F06A-46A9-8202-E47EC3EFB342}" presName="composite2" presStyleCnt="0"/>
      <dgm:spPr/>
    </dgm:pt>
    <dgm:pt modelId="{D5291ECF-261F-47A2-A347-93B8B5923606}" type="pres">
      <dgm:prSet presAssocID="{D1D81B7A-F06A-46A9-8202-E47EC3EFB342}" presName="background2" presStyleLbl="node2" presStyleIdx="1" presStyleCnt="2"/>
      <dgm:spPr/>
    </dgm:pt>
    <dgm:pt modelId="{F672445F-F09D-46E0-9F41-45F7846F248A}" type="pres">
      <dgm:prSet presAssocID="{D1D81B7A-F06A-46A9-8202-E47EC3EFB342}" presName="text2" presStyleLbl="fgAcc2" presStyleIdx="1" presStyleCnt="2" custScaleX="194923" custScaleY="187613" custLinFactX="84347" custLinFactY="4287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852612-C62E-433D-ACF7-98F6FCB472CA}" type="pres">
      <dgm:prSet presAssocID="{D1D81B7A-F06A-46A9-8202-E47EC3EFB342}" presName="hierChild3" presStyleCnt="0"/>
      <dgm:spPr/>
    </dgm:pt>
    <dgm:pt modelId="{C265943C-AB57-4996-BE60-30D3156EE6F6}" type="pres">
      <dgm:prSet presAssocID="{51E8F78D-5F14-4144-9C5B-5C522C72D346}" presName="Name17" presStyleLbl="parChTrans1D3" presStyleIdx="0" presStyleCnt="11"/>
      <dgm:spPr/>
      <dgm:t>
        <a:bodyPr/>
        <a:lstStyle/>
        <a:p>
          <a:endParaRPr lang="en-US"/>
        </a:p>
      </dgm:t>
    </dgm:pt>
    <dgm:pt modelId="{68BD54F4-5313-48B7-88B1-652513E9AD62}" type="pres">
      <dgm:prSet presAssocID="{C9028527-7571-4CFF-9902-AA5661CE1AC8}" presName="hierRoot3" presStyleCnt="0"/>
      <dgm:spPr/>
    </dgm:pt>
    <dgm:pt modelId="{B333E8A0-5A78-4D18-A165-E1A4A3FCD7B8}" type="pres">
      <dgm:prSet presAssocID="{C9028527-7571-4CFF-9902-AA5661CE1AC8}" presName="composite3" presStyleCnt="0"/>
      <dgm:spPr/>
    </dgm:pt>
    <dgm:pt modelId="{7B2AF2A3-CC4E-421F-B061-E6996117B246}" type="pres">
      <dgm:prSet presAssocID="{C9028527-7571-4CFF-9902-AA5661CE1AC8}" presName="background3" presStyleLbl="node3" presStyleIdx="0" presStyleCnt="11"/>
      <dgm:spPr/>
    </dgm:pt>
    <dgm:pt modelId="{2C86B7AD-4CA0-4B27-868F-48EDDDD9A0B5}" type="pres">
      <dgm:prSet presAssocID="{C9028527-7571-4CFF-9902-AA5661CE1AC8}" presName="text3" presStyleLbl="fgAcc3" presStyleIdx="0" presStyleCnt="11" custScaleX="93853" custScaleY="290887" custLinFactY="77932" custLinFactNeighborX="795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12A35E-B37B-4E84-A72A-7D001D8948A5}" type="pres">
      <dgm:prSet presAssocID="{C9028527-7571-4CFF-9902-AA5661CE1AC8}" presName="hierChild4" presStyleCnt="0"/>
      <dgm:spPr/>
    </dgm:pt>
    <dgm:pt modelId="{3AE30219-FF69-48C5-9DBC-2D474A056BF7}" type="pres">
      <dgm:prSet presAssocID="{95EB01A7-A540-42FE-8A75-6067AFE7ACFC}" presName="Name17" presStyleLbl="parChTrans1D3" presStyleIdx="1" presStyleCnt="11"/>
      <dgm:spPr/>
      <dgm:t>
        <a:bodyPr/>
        <a:lstStyle/>
        <a:p>
          <a:endParaRPr lang="en-US"/>
        </a:p>
      </dgm:t>
    </dgm:pt>
    <dgm:pt modelId="{75850FD5-7B52-4B45-9629-08BFAA202B8B}" type="pres">
      <dgm:prSet presAssocID="{00F322C0-C05D-4841-AF80-ADB2362310C0}" presName="hierRoot3" presStyleCnt="0"/>
      <dgm:spPr/>
    </dgm:pt>
    <dgm:pt modelId="{30F9804D-03CC-444A-B049-F607865807C0}" type="pres">
      <dgm:prSet presAssocID="{00F322C0-C05D-4841-AF80-ADB2362310C0}" presName="composite3" presStyleCnt="0"/>
      <dgm:spPr/>
    </dgm:pt>
    <dgm:pt modelId="{5B50DACD-20F4-4A50-AE53-6DB252AF8D8D}" type="pres">
      <dgm:prSet presAssocID="{00F322C0-C05D-4841-AF80-ADB2362310C0}" presName="background3" presStyleLbl="node3" presStyleIdx="1" presStyleCnt="11"/>
      <dgm:spPr/>
    </dgm:pt>
    <dgm:pt modelId="{2D0F4E8F-10E4-42C5-8646-1CAF4DA4901F}" type="pres">
      <dgm:prSet presAssocID="{00F322C0-C05D-4841-AF80-ADB2362310C0}" presName="text3" presStyleLbl="fgAcc3" presStyleIdx="1" presStyleCnt="11" custScaleY="299734" custLinFactY="75304" custLinFactNeighborX="4891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B0A26-63AB-48F1-9EB7-CB4264E168F0}" type="pres">
      <dgm:prSet presAssocID="{00F322C0-C05D-4841-AF80-ADB2362310C0}" presName="hierChild4" presStyleCnt="0"/>
      <dgm:spPr/>
    </dgm:pt>
    <dgm:pt modelId="{8587B898-49CB-4A47-8318-FC897228FAAA}" type="pres">
      <dgm:prSet presAssocID="{0DD8881A-615F-4172-861E-08F8EF0F2EC1}" presName="Name17" presStyleLbl="parChTrans1D3" presStyleIdx="2" presStyleCnt="11"/>
      <dgm:spPr/>
      <dgm:t>
        <a:bodyPr/>
        <a:lstStyle/>
        <a:p>
          <a:endParaRPr lang="en-US"/>
        </a:p>
      </dgm:t>
    </dgm:pt>
    <dgm:pt modelId="{F51EE50A-3D60-48BD-8EA5-5A85BC16D261}" type="pres">
      <dgm:prSet presAssocID="{F9F60772-D187-4DE0-9000-09E3F9946D1A}" presName="hierRoot3" presStyleCnt="0"/>
      <dgm:spPr/>
    </dgm:pt>
    <dgm:pt modelId="{4AD63C2F-F705-4C5C-B718-86050FDF2143}" type="pres">
      <dgm:prSet presAssocID="{F9F60772-D187-4DE0-9000-09E3F9946D1A}" presName="composite3" presStyleCnt="0"/>
      <dgm:spPr/>
    </dgm:pt>
    <dgm:pt modelId="{72814A65-88DA-4273-B3A9-EDA706A78CFA}" type="pres">
      <dgm:prSet presAssocID="{F9F60772-D187-4DE0-9000-09E3F9946D1A}" presName="background3" presStyleLbl="node3" presStyleIdx="2" presStyleCnt="11"/>
      <dgm:spPr/>
    </dgm:pt>
    <dgm:pt modelId="{E4AB215B-4C4C-4C7C-95AC-ED371F51CC85}" type="pres">
      <dgm:prSet presAssocID="{F9F60772-D187-4DE0-9000-09E3F9946D1A}" presName="text3" presStyleLbl="fgAcc3" presStyleIdx="2" presStyleCnt="11" custScaleY="311995" custLinFactY="73997" custLinFactNeighborX="-1084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88A41C-5786-4F2E-A94F-C0C4BFCF7F79}" type="pres">
      <dgm:prSet presAssocID="{F9F60772-D187-4DE0-9000-09E3F9946D1A}" presName="hierChild4" presStyleCnt="0"/>
      <dgm:spPr/>
    </dgm:pt>
    <dgm:pt modelId="{242A4D26-5A91-4839-9874-92F4DDC1C94A}" type="pres">
      <dgm:prSet presAssocID="{B5FDDCB1-FFAC-489D-993B-EB4B8461DC25}" presName="Name17" presStyleLbl="parChTrans1D3" presStyleIdx="3" presStyleCnt="11"/>
      <dgm:spPr/>
      <dgm:t>
        <a:bodyPr/>
        <a:lstStyle/>
        <a:p>
          <a:endParaRPr lang="en-US"/>
        </a:p>
      </dgm:t>
    </dgm:pt>
    <dgm:pt modelId="{C74ECF0E-CBFC-4F49-A209-1806D699A042}" type="pres">
      <dgm:prSet presAssocID="{CAC886B3-4FAE-4B16-B87A-AE67CB92FE28}" presName="hierRoot3" presStyleCnt="0"/>
      <dgm:spPr/>
    </dgm:pt>
    <dgm:pt modelId="{4AF72F66-0824-44DE-8D35-65796466F7CA}" type="pres">
      <dgm:prSet presAssocID="{CAC886B3-4FAE-4B16-B87A-AE67CB92FE28}" presName="composite3" presStyleCnt="0"/>
      <dgm:spPr/>
    </dgm:pt>
    <dgm:pt modelId="{5F85DE3B-C129-4320-8D0F-AABA779A50EC}" type="pres">
      <dgm:prSet presAssocID="{CAC886B3-4FAE-4B16-B87A-AE67CB92FE28}" presName="background3" presStyleLbl="node3" presStyleIdx="3" presStyleCnt="11"/>
      <dgm:spPr/>
    </dgm:pt>
    <dgm:pt modelId="{8FBA16A7-EAC3-4A04-AFC5-47C3DCE4E6C5}" type="pres">
      <dgm:prSet presAssocID="{CAC886B3-4FAE-4B16-B87A-AE67CB92FE28}" presName="text3" presStyleLbl="fgAcc3" presStyleIdx="3" presStyleCnt="11" custScaleY="318939" custLinFactY="69498" custLinFactNeighborX="-5663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5C278D-BCBA-479B-B998-86AF5D73FEF4}" type="pres">
      <dgm:prSet presAssocID="{CAC886B3-4FAE-4B16-B87A-AE67CB92FE28}" presName="hierChild4" presStyleCnt="0"/>
      <dgm:spPr/>
    </dgm:pt>
    <dgm:pt modelId="{C9FB00B2-3B41-4737-8683-B6275FA75581}" type="pres">
      <dgm:prSet presAssocID="{0FE13BDC-BB89-4FA4-A315-3BDE19CF0760}" presName="Name17" presStyleLbl="parChTrans1D3" presStyleIdx="4" presStyleCnt="11"/>
      <dgm:spPr/>
      <dgm:t>
        <a:bodyPr/>
        <a:lstStyle/>
        <a:p>
          <a:endParaRPr lang="en-US"/>
        </a:p>
      </dgm:t>
    </dgm:pt>
    <dgm:pt modelId="{0405311D-A5C3-4EA0-BC66-BD6232C5AC2B}" type="pres">
      <dgm:prSet presAssocID="{10BFD27B-DC31-4F86-9AEA-BA69A1792010}" presName="hierRoot3" presStyleCnt="0"/>
      <dgm:spPr/>
    </dgm:pt>
    <dgm:pt modelId="{63CC067E-E1B8-4488-B03D-4B1F38D39A70}" type="pres">
      <dgm:prSet presAssocID="{10BFD27B-DC31-4F86-9AEA-BA69A1792010}" presName="composite3" presStyleCnt="0"/>
      <dgm:spPr/>
    </dgm:pt>
    <dgm:pt modelId="{6980AE30-8229-408E-8F44-06938D16114D}" type="pres">
      <dgm:prSet presAssocID="{10BFD27B-DC31-4F86-9AEA-BA69A1792010}" presName="background3" presStyleLbl="node3" presStyleIdx="4" presStyleCnt="11"/>
      <dgm:spPr/>
    </dgm:pt>
    <dgm:pt modelId="{F044C4B8-8A44-4B8C-BB7F-2D6D60DC15A8}" type="pres">
      <dgm:prSet presAssocID="{10BFD27B-DC31-4F86-9AEA-BA69A1792010}" presName="text3" presStyleLbl="fgAcc3" presStyleIdx="4" presStyleCnt="11" custScaleY="317284" custLinFactY="57368" custLinFactNeighborX="-1171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896D54-9A26-44D9-8B0A-0C3B38031B12}" type="pres">
      <dgm:prSet presAssocID="{10BFD27B-DC31-4F86-9AEA-BA69A1792010}" presName="hierChild4" presStyleCnt="0"/>
      <dgm:spPr/>
    </dgm:pt>
    <dgm:pt modelId="{93D2EAB4-4A46-4780-BC35-DB271EE446ED}" type="pres">
      <dgm:prSet presAssocID="{CE73F78B-1399-40D5-B2B8-F3CCF3709909}" presName="Name17" presStyleLbl="parChTrans1D3" presStyleIdx="5" presStyleCnt="11"/>
      <dgm:spPr/>
      <dgm:t>
        <a:bodyPr/>
        <a:lstStyle/>
        <a:p>
          <a:endParaRPr lang="en-US"/>
        </a:p>
      </dgm:t>
    </dgm:pt>
    <dgm:pt modelId="{24329C41-89A3-408A-B0B4-55829C1CF0E4}" type="pres">
      <dgm:prSet presAssocID="{F79A7F6F-BB0B-4DED-95A7-F803B45FF3AF}" presName="hierRoot3" presStyleCnt="0"/>
      <dgm:spPr/>
    </dgm:pt>
    <dgm:pt modelId="{E4A05245-5E22-48B7-AA42-C60222D07332}" type="pres">
      <dgm:prSet presAssocID="{F79A7F6F-BB0B-4DED-95A7-F803B45FF3AF}" presName="composite3" presStyleCnt="0"/>
      <dgm:spPr/>
    </dgm:pt>
    <dgm:pt modelId="{828ABA7C-0529-465B-907D-7BC63FA4C9C4}" type="pres">
      <dgm:prSet presAssocID="{F79A7F6F-BB0B-4DED-95A7-F803B45FF3AF}" presName="background3" presStyleLbl="node3" presStyleIdx="5" presStyleCnt="11"/>
      <dgm:spPr/>
    </dgm:pt>
    <dgm:pt modelId="{87AB8A15-31AB-4372-AFF2-40DA2F210F5D}" type="pres">
      <dgm:prSet presAssocID="{F79A7F6F-BB0B-4DED-95A7-F803B45FF3AF}" presName="text3" presStyleLbl="fgAcc3" presStyleIdx="5" presStyleCnt="11" custScaleY="335330" custLinFactY="47736" custLinFactNeighborX="-17645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D81B0F-CB66-49E3-A506-A164119B337A}" type="pres">
      <dgm:prSet presAssocID="{F79A7F6F-BB0B-4DED-95A7-F803B45FF3AF}" presName="hierChild4" presStyleCnt="0"/>
      <dgm:spPr/>
    </dgm:pt>
    <dgm:pt modelId="{67797A86-8D5E-4742-BDB7-7E40B8398403}" type="pres">
      <dgm:prSet presAssocID="{C057D5B0-9E16-429B-920E-5EDC72483528}" presName="Name17" presStyleLbl="parChTrans1D3" presStyleIdx="6" presStyleCnt="11"/>
      <dgm:spPr/>
      <dgm:t>
        <a:bodyPr/>
        <a:lstStyle/>
        <a:p>
          <a:endParaRPr lang="en-US"/>
        </a:p>
      </dgm:t>
    </dgm:pt>
    <dgm:pt modelId="{ECD91411-B1F8-4DB2-9F04-56AD5FB6F3A1}" type="pres">
      <dgm:prSet presAssocID="{43277353-29D6-415B-A629-39AC8E51E68D}" presName="hierRoot3" presStyleCnt="0"/>
      <dgm:spPr/>
    </dgm:pt>
    <dgm:pt modelId="{97096A2E-DA07-408F-B13D-E7BCDF9FCDBF}" type="pres">
      <dgm:prSet presAssocID="{43277353-29D6-415B-A629-39AC8E51E68D}" presName="composite3" presStyleCnt="0"/>
      <dgm:spPr/>
    </dgm:pt>
    <dgm:pt modelId="{C7361F22-FB48-4394-839A-63EE8A022916}" type="pres">
      <dgm:prSet presAssocID="{43277353-29D6-415B-A629-39AC8E51E68D}" presName="background3" presStyleLbl="node3" presStyleIdx="6" presStyleCnt="11"/>
      <dgm:spPr/>
    </dgm:pt>
    <dgm:pt modelId="{6413AECF-1AB7-4A02-8A66-A9F0F52AED94}" type="pres">
      <dgm:prSet presAssocID="{43277353-29D6-415B-A629-39AC8E51E68D}" presName="text3" presStyleLbl="fgAcc3" presStyleIdx="6" presStyleCnt="11" custScaleY="345596" custLinFactY="37952" custLinFactNeighborX="-21185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FBE9CC-5C93-424A-9DF1-8F4948BB5EEA}" type="pres">
      <dgm:prSet presAssocID="{43277353-29D6-415B-A629-39AC8E51E68D}" presName="hierChild4" presStyleCnt="0"/>
      <dgm:spPr/>
    </dgm:pt>
    <dgm:pt modelId="{DF249BB2-FCA7-4D31-AA01-CE939AFC32BF}" type="pres">
      <dgm:prSet presAssocID="{C9777D48-1161-4242-8CD5-30395FE1C5C8}" presName="Name17" presStyleLbl="parChTrans1D3" presStyleIdx="7" presStyleCnt="11"/>
      <dgm:spPr/>
      <dgm:t>
        <a:bodyPr/>
        <a:lstStyle/>
        <a:p>
          <a:endParaRPr lang="en-US"/>
        </a:p>
      </dgm:t>
    </dgm:pt>
    <dgm:pt modelId="{4C6EAA8B-1A12-45ED-8769-7EF9ECC7E6C9}" type="pres">
      <dgm:prSet presAssocID="{F95F6D4D-49C9-4203-AD60-F11FF2F963BB}" presName="hierRoot3" presStyleCnt="0"/>
      <dgm:spPr/>
    </dgm:pt>
    <dgm:pt modelId="{018621E1-81DD-4E15-800B-87E841E8C036}" type="pres">
      <dgm:prSet presAssocID="{F95F6D4D-49C9-4203-AD60-F11FF2F963BB}" presName="composite3" presStyleCnt="0"/>
      <dgm:spPr/>
    </dgm:pt>
    <dgm:pt modelId="{D3C37BCA-09EF-4853-8065-86FC47A8F4BD}" type="pres">
      <dgm:prSet presAssocID="{F95F6D4D-49C9-4203-AD60-F11FF2F963BB}" presName="background3" presStyleLbl="node3" presStyleIdx="7" presStyleCnt="11"/>
      <dgm:spPr/>
    </dgm:pt>
    <dgm:pt modelId="{62FD8005-F265-4545-9722-07F3C98D1C09}" type="pres">
      <dgm:prSet presAssocID="{F95F6D4D-49C9-4203-AD60-F11FF2F963BB}" presName="text3" presStyleLbl="fgAcc3" presStyleIdx="7" presStyleCnt="11" custScaleY="350363" custLinFactY="38074" custLinFactNeighborX="-19555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EC041B-9DFA-4C1E-8011-977442249E26}" type="pres">
      <dgm:prSet presAssocID="{F95F6D4D-49C9-4203-AD60-F11FF2F963BB}" presName="hierChild4" presStyleCnt="0"/>
      <dgm:spPr/>
    </dgm:pt>
    <dgm:pt modelId="{8E085E87-3E58-4120-826A-372ADF5A4891}" type="pres">
      <dgm:prSet presAssocID="{EDBC779C-909E-4B68-A4CE-B7289A786305}" presName="Name17" presStyleLbl="parChTrans1D3" presStyleIdx="8" presStyleCnt="11"/>
      <dgm:spPr/>
      <dgm:t>
        <a:bodyPr/>
        <a:lstStyle/>
        <a:p>
          <a:endParaRPr lang="en-US"/>
        </a:p>
      </dgm:t>
    </dgm:pt>
    <dgm:pt modelId="{87D08761-D42C-4858-9D1E-1402F97F0439}" type="pres">
      <dgm:prSet presAssocID="{4251DE2E-B1CB-4BEE-AC18-D866EE76D39A}" presName="hierRoot3" presStyleCnt="0"/>
      <dgm:spPr/>
    </dgm:pt>
    <dgm:pt modelId="{F63736DF-0FDF-4726-86D9-A916A8A6BC58}" type="pres">
      <dgm:prSet presAssocID="{4251DE2E-B1CB-4BEE-AC18-D866EE76D39A}" presName="composite3" presStyleCnt="0"/>
      <dgm:spPr/>
    </dgm:pt>
    <dgm:pt modelId="{9C1C213A-EBA4-4475-B208-0C9A98421E14}" type="pres">
      <dgm:prSet presAssocID="{4251DE2E-B1CB-4BEE-AC18-D866EE76D39A}" presName="background3" presStyleLbl="node3" presStyleIdx="8" presStyleCnt="11"/>
      <dgm:spPr/>
    </dgm:pt>
    <dgm:pt modelId="{9E356D5B-2058-497B-9FD6-DF8969DE0F57}" type="pres">
      <dgm:prSet presAssocID="{4251DE2E-B1CB-4BEE-AC18-D866EE76D39A}" presName="text3" presStyleLbl="fgAcc3" presStyleIdx="8" presStyleCnt="11" custScaleY="346536" custLinFactY="29678" custLinFactNeighborX="-17925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740C88-6C2A-47F4-B970-D5E7CEB87919}" type="pres">
      <dgm:prSet presAssocID="{4251DE2E-B1CB-4BEE-AC18-D866EE76D39A}" presName="hierChild4" presStyleCnt="0"/>
      <dgm:spPr/>
    </dgm:pt>
    <dgm:pt modelId="{8DAADB8A-44BC-4578-B253-40111F60F59A}" type="pres">
      <dgm:prSet presAssocID="{57C00772-45CB-4106-8608-163722162F20}" presName="Name17" presStyleLbl="parChTrans1D3" presStyleIdx="9" presStyleCnt="11"/>
      <dgm:spPr/>
      <dgm:t>
        <a:bodyPr/>
        <a:lstStyle/>
        <a:p>
          <a:endParaRPr lang="en-US"/>
        </a:p>
      </dgm:t>
    </dgm:pt>
    <dgm:pt modelId="{05F035C9-711A-4D1F-9B6D-EB28A3D22685}" type="pres">
      <dgm:prSet presAssocID="{884DE1FE-AC39-45FE-B7FF-20622B986FF3}" presName="hierRoot3" presStyleCnt="0"/>
      <dgm:spPr/>
    </dgm:pt>
    <dgm:pt modelId="{DC3CBE0B-01F3-461A-B124-77882A6605BE}" type="pres">
      <dgm:prSet presAssocID="{884DE1FE-AC39-45FE-B7FF-20622B986FF3}" presName="composite3" presStyleCnt="0"/>
      <dgm:spPr/>
    </dgm:pt>
    <dgm:pt modelId="{22A613B8-DA78-4743-9D23-224708A6D135}" type="pres">
      <dgm:prSet presAssocID="{884DE1FE-AC39-45FE-B7FF-20622B986FF3}" presName="background3" presStyleLbl="node3" presStyleIdx="9" presStyleCnt="11"/>
      <dgm:spPr/>
    </dgm:pt>
    <dgm:pt modelId="{E623D99B-2F60-4B61-AD22-EAEE62382679}" type="pres">
      <dgm:prSet presAssocID="{884DE1FE-AC39-45FE-B7FF-20622B986FF3}" presName="text3" presStyleLbl="fgAcc3" presStyleIdx="9" presStyleCnt="11" custScaleY="349202" custLinFactY="31901" custLinFactNeighborX="-14937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AD4B66-C64D-424F-8FB7-65EBF0B3B2F9}" type="pres">
      <dgm:prSet presAssocID="{884DE1FE-AC39-45FE-B7FF-20622B986FF3}" presName="hierChild4" presStyleCnt="0"/>
      <dgm:spPr/>
    </dgm:pt>
    <dgm:pt modelId="{DC71EB10-AAC3-42BE-9BE9-830EC3AC8A29}" type="pres">
      <dgm:prSet presAssocID="{20A23C11-CAD4-45E7-9186-4582439D7F12}" presName="Name17" presStyleLbl="parChTrans1D3" presStyleIdx="10" presStyleCnt="11"/>
      <dgm:spPr/>
      <dgm:t>
        <a:bodyPr/>
        <a:lstStyle/>
        <a:p>
          <a:endParaRPr lang="en-US"/>
        </a:p>
      </dgm:t>
    </dgm:pt>
    <dgm:pt modelId="{934426DE-2051-46E0-9F77-C6B328B65382}" type="pres">
      <dgm:prSet presAssocID="{83BAD0FE-B9D6-45D6-A54C-0DF707337C1F}" presName="hierRoot3" presStyleCnt="0"/>
      <dgm:spPr/>
    </dgm:pt>
    <dgm:pt modelId="{B9DECFE6-0EBE-4FE2-9508-624B92BAC747}" type="pres">
      <dgm:prSet presAssocID="{83BAD0FE-B9D6-45D6-A54C-0DF707337C1F}" presName="composite3" presStyleCnt="0"/>
      <dgm:spPr/>
    </dgm:pt>
    <dgm:pt modelId="{4B492808-D255-447F-996E-053BD0B3D361}" type="pres">
      <dgm:prSet presAssocID="{83BAD0FE-B9D6-45D6-A54C-0DF707337C1F}" presName="background3" presStyleLbl="node3" presStyleIdx="10" presStyleCnt="11"/>
      <dgm:spPr/>
    </dgm:pt>
    <dgm:pt modelId="{57CD3FE9-A293-4F23-861F-0C054EF1B91E}" type="pres">
      <dgm:prSet presAssocID="{83BAD0FE-B9D6-45D6-A54C-0DF707337C1F}" presName="text3" presStyleLbl="fgAcc3" presStyleIdx="10" presStyleCnt="11" custScaleY="355708" custLinFactY="20506" custLinFactNeighborX="-16273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B759CE-C780-48D2-A2FD-389C88CC3184}" type="pres">
      <dgm:prSet presAssocID="{83BAD0FE-B9D6-45D6-A54C-0DF707337C1F}" presName="hierChild4" presStyleCnt="0"/>
      <dgm:spPr/>
    </dgm:pt>
  </dgm:ptLst>
  <dgm:cxnLst>
    <dgm:cxn modelId="{0A8CDDC0-D17A-4724-86FD-0608807646BD}" srcId="{D1D81B7A-F06A-46A9-8202-E47EC3EFB342}" destId="{00F322C0-C05D-4841-AF80-ADB2362310C0}" srcOrd="1" destOrd="0" parTransId="{95EB01A7-A540-42FE-8A75-6067AFE7ACFC}" sibTransId="{8BE56F9F-6101-4EC7-8F47-C70738671693}"/>
    <dgm:cxn modelId="{6990222E-C6C9-4560-880B-FA43F69BAF41}" type="presOf" srcId="{83BAD0FE-B9D6-45D6-A54C-0DF707337C1F}" destId="{57CD3FE9-A293-4F23-861F-0C054EF1B91E}" srcOrd="0" destOrd="0" presId="urn:microsoft.com/office/officeart/2005/8/layout/hierarchy1"/>
    <dgm:cxn modelId="{7CD248BF-467D-4520-994C-2EB35F21E6BF}" srcId="{FC3B56B3-2DC0-4033-8211-0136097B35B1}" destId="{02D94B4E-6559-475E-A479-DB47CBDB5136}" srcOrd="0" destOrd="0" parTransId="{FBDF77B7-8D29-441D-BECF-FB3E316EDE56}" sibTransId="{DE2E2269-0745-4A14-9705-10DB246366E8}"/>
    <dgm:cxn modelId="{801CCD71-9E66-484C-984E-488AF1BE77CA}" type="presOf" srcId="{D1D81B7A-F06A-46A9-8202-E47EC3EFB342}" destId="{F672445F-F09D-46E0-9F41-45F7846F248A}" srcOrd="0" destOrd="0" presId="urn:microsoft.com/office/officeart/2005/8/layout/hierarchy1"/>
    <dgm:cxn modelId="{61B036C6-AEED-4500-8238-AEE75580F4A7}" type="presOf" srcId="{CAC886B3-4FAE-4B16-B87A-AE67CB92FE28}" destId="{8FBA16A7-EAC3-4A04-AFC5-47C3DCE4E6C5}" srcOrd="0" destOrd="0" presId="urn:microsoft.com/office/officeart/2005/8/layout/hierarchy1"/>
    <dgm:cxn modelId="{1B3FECDC-A540-4A7C-97EF-511C69BADBF3}" srcId="{D1D81B7A-F06A-46A9-8202-E47EC3EFB342}" destId="{F95F6D4D-49C9-4203-AD60-F11FF2F963BB}" srcOrd="7" destOrd="0" parTransId="{C9777D48-1161-4242-8CD5-30395FE1C5C8}" sibTransId="{5C07C8FF-460A-4264-AD41-466BD99012E3}"/>
    <dgm:cxn modelId="{6E241362-B66C-4546-86EF-AFBABECFA2E9}" type="presOf" srcId="{95EB01A7-A540-42FE-8A75-6067AFE7ACFC}" destId="{3AE30219-FF69-48C5-9DBC-2D474A056BF7}" srcOrd="0" destOrd="0" presId="urn:microsoft.com/office/officeart/2005/8/layout/hierarchy1"/>
    <dgm:cxn modelId="{C2CF928D-9D97-4582-B829-85908BF0D746}" type="presOf" srcId="{884DE1FE-AC39-45FE-B7FF-20622B986FF3}" destId="{E623D99B-2F60-4B61-AD22-EAEE62382679}" srcOrd="0" destOrd="0" presId="urn:microsoft.com/office/officeart/2005/8/layout/hierarchy1"/>
    <dgm:cxn modelId="{B56F2EC6-1384-4F4B-974E-F3A96882C55A}" type="presOf" srcId="{FC3B56B3-2DC0-4033-8211-0136097B35B1}" destId="{DAD12E84-EEBF-489B-A286-EEC236C51C07}" srcOrd="0" destOrd="0" presId="urn:microsoft.com/office/officeart/2005/8/layout/hierarchy1"/>
    <dgm:cxn modelId="{EA48C608-E384-497E-A9F8-905E069085B9}" type="presOf" srcId="{02D94B4E-6559-475E-A479-DB47CBDB5136}" destId="{3481501B-2AFC-4D47-9068-1CCD9DA5374A}" srcOrd="0" destOrd="0" presId="urn:microsoft.com/office/officeart/2005/8/layout/hierarchy1"/>
    <dgm:cxn modelId="{762154B6-C3AC-4B19-B7D5-6390CA00014C}" type="presOf" srcId="{20A23C11-CAD4-45E7-9186-4582439D7F12}" destId="{DC71EB10-AAC3-42BE-9BE9-830EC3AC8A29}" srcOrd="0" destOrd="0" presId="urn:microsoft.com/office/officeart/2005/8/layout/hierarchy1"/>
    <dgm:cxn modelId="{905B0796-BB33-4750-A8F0-2CBD98ECB93F}" type="presOf" srcId="{F9F60772-D187-4DE0-9000-09E3F9946D1A}" destId="{E4AB215B-4C4C-4C7C-95AC-ED371F51CC85}" srcOrd="0" destOrd="0" presId="urn:microsoft.com/office/officeart/2005/8/layout/hierarchy1"/>
    <dgm:cxn modelId="{A7C5BE44-215D-4036-99C2-77C3D19424CA}" type="presOf" srcId="{C9777D48-1161-4242-8CD5-30395FE1C5C8}" destId="{DF249BB2-FCA7-4D31-AA01-CE939AFC32BF}" srcOrd="0" destOrd="0" presId="urn:microsoft.com/office/officeart/2005/8/layout/hierarchy1"/>
    <dgm:cxn modelId="{7294D9FF-F8CA-48DA-9A03-DC13C36A849D}" srcId="{D1D81B7A-F06A-46A9-8202-E47EC3EFB342}" destId="{F79A7F6F-BB0B-4DED-95A7-F803B45FF3AF}" srcOrd="5" destOrd="0" parTransId="{CE73F78B-1399-40D5-B2B8-F3CCF3709909}" sibTransId="{FEABFDCE-BF45-4530-853F-9C496A1C8012}"/>
    <dgm:cxn modelId="{887863AE-C445-487E-B428-A552771BA8A0}" srcId="{D1D81B7A-F06A-46A9-8202-E47EC3EFB342}" destId="{4251DE2E-B1CB-4BEE-AC18-D866EE76D39A}" srcOrd="8" destOrd="0" parTransId="{EDBC779C-909E-4B68-A4CE-B7289A786305}" sibTransId="{B9CAB74F-DA21-40AF-8D64-4B3E2B25C3CF}"/>
    <dgm:cxn modelId="{2C7C9E92-95A9-4FBD-B723-277DD8BD11BE}" type="presOf" srcId="{C9028527-7571-4CFF-9902-AA5661CE1AC8}" destId="{2C86B7AD-4CA0-4B27-868F-48EDDDD9A0B5}" srcOrd="0" destOrd="0" presId="urn:microsoft.com/office/officeart/2005/8/layout/hierarchy1"/>
    <dgm:cxn modelId="{6A9F1C98-C903-463E-BFBA-EDCE9A81EAAC}" srcId="{D1D81B7A-F06A-46A9-8202-E47EC3EFB342}" destId="{43277353-29D6-415B-A629-39AC8E51E68D}" srcOrd="6" destOrd="0" parTransId="{C057D5B0-9E16-429B-920E-5EDC72483528}" sibTransId="{C7AA3A97-C8C5-42A9-ADA7-1E70EFF6788B}"/>
    <dgm:cxn modelId="{7D6F0300-4530-4B21-83EB-BAECC18A3707}" type="presOf" srcId="{CE73F78B-1399-40D5-B2B8-F3CCF3709909}" destId="{93D2EAB4-4A46-4780-BC35-DB271EE446ED}" srcOrd="0" destOrd="0" presId="urn:microsoft.com/office/officeart/2005/8/layout/hierarchy1"/>
    <dgm:cxn modelId="{C66C9028-F28C-4BD8-BB70-AF64CE052A51}" type="presOf" srcId="{4251DE2E-B1CB-4BEE-AC18-D866EE76D39A}" destId="{9E356D5B-2058-497B-9FD6-DF8969DE0F57}" srcOrd="0" destOrd="0" presId="urn:microsoft.com/office/officeart/2005/8/layout/hierarchy1"/>
    <dgm:cxn modelId="{4FCF7912-BA85-409A-AE84-184D3C7F94BC}" srcId="{6547D3A9-730A-442F-B029-19C84152680A}" destId="{FC3B56B3-2DC0-4033-8211-0136097B35B1}" srcOrd="0" destOrd="0" parTransId="{F8559145-0150-41BD-B06A-EBF0D3E3656C}" sibTransId="{427EE33E-AAB5-4B26-9F7E-3FAE58D58812}"/>
    <dgm:cxn modelId="{6A159D5E-711E-4F29-87B2-E187B6B5A0DB}" type="presOf" srcId="{C057D5B0-9E16-429B-920E-5EDC72483528}" destId="{67797A86-8D5E-4742-BDB7-7E40B8398403}" srcOrd="0" destOrd="0" presId="urn:microsoft.com/office/officeart/2005/8/layout/hierarchy1"/>
    <dgm:cxn modelId="{9FF2E921-5C48-4F42-BED6-119BBC319BEA}" type="presOf" srcId="{FBDF77B7-8D29-441D-BECF-FB3E316EDE56}" destId="{303C87C9-D171-41CE-B87F-9D268BA5ED96}" srcOrd="0" destOrd="0" presId="urn:microsoft.com/office/officeart/2005/8/layout/hierarchy1"/>
    <dgm:cxn modelId="{BB2101E0-E181-4C07-9102-D5CF7B81FA39}" type="presOf" srcId="{037495B5-127E-4A06-8411-2AC4DF5347EE}" destId="{4535CA06-355F-4A2E-B144-E6AA71207979}" srcOrd="0" destOrd="0" presId="urn:microsoft.com/office/officeart/2005/8/layout/hierarchy1"/>
    <dgm:cxn modelId="{5DC4BDCA-D0DD-4C73-8419-F39AC6A25B5C}" srcId="{D1D81B7A-F06A-46A9-8202-E47EC3EFB342}" destId="{83BAD0FE-B9D6-45D6-A54C-0DF707337C1F}" srcOrd="10" destOrd="0" parTransId="{20A23C11-CAD4-45E7-9186-4582439D7F12}" sibTransId="{D52CE9D6-04CD-4B58-A321-AFE4C61147AE}"/>
    <dgm:cxn modelId="{8B81B2FF-7982-4AE8-ACAF-9FE42620F459}" type="presOf" srcId="{EDBC779C-909E-4B68-A4CE-B7289A786305}" destId="{8E085E87-3E58-4120-826A-372ADF5A4891}" srcOrd="0" destOrd="0" presId="urn:microsoft.com/office/officeart/2005/8/layout/hierarchy1"/>
    <dgm:cxn modelId="{E1029093-3D7A-44B4-B5B4-60C0FF6A50A5}" srcId="{D1D81B7A-F06A-46A9-8202-E47EC3EFB342}" destId="{10BFD27B-DC31-4F86-9AEA-BA69A1792010}" srcOrd="4" destOrd="0" parTransId="{0FE13BDC-BB89-4FA4-A315-3BDE19CF0760}" sibTransId="{2436D51D-5E69-414F-A961-1AEABEEEF34B}"/>
    <dgm:cxn modelId="{AC9EBB74-FF02-4E4A-BDE1-4284CE04737D}" type="presOf" srcId="{6547D3A9-730A-442F-B029-19C84152680A}" destId="{17308F57-426D-4677-AC40-59CA89C458E7}" srcOrd="0" destOrd="0" presId="urn:microsoft.com/office/officeart/2005/8/layout/hierarchy1"/>
    <dgm:cxn modelId="{5171731A-7AF1-41CC-ACFE-DD27111A534A}" type="presOf" srcId="{51E8F78D-5F14-4144-9C5B-5C522C72D346}" destId="{C265943C-AB57-4996-BE60-30D3156EE6F6}" srcOrd="0" destOrd="0" presId="urn:microsoft.com/office/officeart/2005/8/layout/hierarchy1"/>
    <dgm:cxn modelId="{440B50E4-3BBC-48A1-8DB9-A8E65C8CDF9A}" type="presOf" srcId="{0FE13BDC-BB89-4FA4-A315-3BDE19CF0760}" destId="{C9FB00B2-3B41-4737-8683-B6275FA75581}" srcOrd="0" destOrd="0" presId="urn:microsoft.com/office/officeart/2005/8/layout/hierarchy1"/>
    <dgm:cxn modelId="{6A047607-0A85-4535-A475-3AB5E96DAE4E}" srcId="{D1D81B7A-F06A-46A9-8202-E47EC3EFB342}" destId="{CAC886B3-4FAE-4B16-B87A-AE67CB92FE28}" srcOrd="3" destOrd="0" parTransId="{B5FDDCB1-FFAC-489D-993B-EB4B8461DC25}" sibTransId="{85ABDC65-4E27-427F-87D7-5FF63F4542A7}"/>
    <dgm:cxn modelId="{CD735076-B177-43AB-BD7F-7503489BD2F3}" type="presOf" srcId="{B5FDDCB1-FFAC-489D-993B-EB4B8461DC25}" destId="{242A4D26-5A91-4839-9874-92F4DDC1C94A}" srcOrd="0" destOrd="0" presId="urn:microsoft.com/office/officeart/2005/8/layout/hierarchy1"/>
    <dgm:cxn modelId="{C7EE7BE1-AC7D-4FA3-93CD-D8C7E9208451}" type="presOf" srcId="{00F322C0-C05D-4841-AF80-ADB2362310C0}" destId="{2D0F4E8F-10E4-42C5-8646-1CAF4DA4901F}" srcOrd="0" destOrd="0" presId="urn:microsoft.com/office/officeart/2005/8/layout/hierarchy1"/>
    <dgm:cxn modelId="{F37DA572-D49C-45C2-896D-1F9D4566BD77}" type="presOf" srcId="{F95F6D4D-49C9-4203-AD60-F11FF2F963BB}" destId="{62FD8005-F265-4545-9722-07F3C98D1C09}" srcOrd="0" destOrd="0" presId="urn:microsoft.com/office/officeart/2005/8/layout/hierarchy1"/>
    <dgm:cxn modelId="{70088BA7-3EBE-4B4A-8450-F7A2FA8DB695}" srcId="{D1D81B7A-F06A-46A9-8202-E47EC3EFB342}" destId="{F9F60772-D187-4DE0-9000-09E3F9946D1A}" srcOrd="2" destOrd="0" parTransId="{0DD8881A-615F-4172-861E-08F8EF0F2EC1}" sibTransId="{E1C5E180-D46B-43CF-8592-386CBF3A2720}"/>
    <dgm:cxn modelId="{9DAB3260-F8A5-4C77-A950-4BF41B9D05F8}" type="presOf" srcId="{F79A7F6F-BB0B-4DED-95A7-F803B45FF3AF}" destId="{87AB8A15-31AB-4372-AFF2-40DA2F210F5D}" srcOrd="0" destOrd="0" presId="urn:microsoft.com/office/officeart/2005/8/layout/hierarchy1"/>
    <dgm:cxn modelId="{66DE9980-3C34-4393-8909-C89849DF9C0A}" type="presOf" srcId="{10BFD27B-DC31-4F86-9AEA-BA69A1792010}" destId="{F044C4B8-8A44-4B8C-BB7F-2D6D60DC15A8}" srcOrd="0" destOrd="0" presId="urn:microsoft.com/office/officeart/2005/8/layout/hierarchy1"/>
    <dgm:cxn modelId="{55C4802A-8496-4F1B-BD61-34B45F5DD33F}" type="presOf" srcId="{43277353-29D6-415B-A629-39AC8E51E68D}" destId="{6413AECF-1AB7-4A02-8A66-A9F0F52AED94}" srcOrd="0" destOrd="0" presId="urn:microsoft.com/office/officeart/2005/8/layout/hierarchy1"/>
    <dgm:cxn modelId="{D1B27D13-652A-4CBD-A61D-27B3EC36F650}" srcId="{D1D81B7A-F06A-46A9-8202-E47EC3EFB342}" destId="{884DE1FE-AC39-45FE-B7FF-20622B986FF3}" srcOrd="9" destOrd="0" parTransId="{57C00772-45CB-4106-8608-163722162F20}" sibTransId="{9DBB8F5B-81B3-4EFF-9C34-9FD67B172186}"/>
    <dgm:cxn modelId="{BEB89ADB-9C50-4808-AE50-2F86B8CDCDE6}" srcId="{FC3B56B3-2DC0-4033-8211-0136097B35B1}" destId="{D1D81B7A-F06A-46A9-8202-E47EC3EFB342}" srcOrd="1" destOrd="0" parTransId="{037495B5-127E-4A06-8411-2AC4DF5347EE}" sibTransId="{82B63582-9061-4BA6-A51F-1451886A5B48}"/>
    <dgm:cxn modelId="{ABBFB22C-69D2-4C95-BE51-7FD17DD6AB49}" srcId="{D1D81B7A-F06A-46A9-8202-E47EC3EFB342}" destId="{C9028527-7571-4CFF-9902-AA5661CE1AC8}" srcOrd="0" destOrd="0" parTransId="{51E8F78D-5F14-4144-9C5B-5C522C72D346}" sibTransId="{A3342A8B-BB57-4B7C-98C9-1F7534855758}"/>
    <dgm:cxn modelId="{4E7C1FD4-6D62-4EB5-9C28-AF0F9A5C3113}" type="presOf" srcId="{57C00772-45CB-4106-8608-163722162F20}" destId="{8DAADB8A-44BC-4578-B253-40111F60F59A}" srcOrd="0" destOrd="0" presId="urn:microsoft.com/office/officeart/2005/8/layout/hierarchy1"/>
    <dgm:cxn modelId="{568D2C37-552A-434D-A292-5D9AF9D33432}" type="presOf" srcId="{0DD8881A-615F-4172-861E-08F8EF0F2EC1}" destId="{8587B898-49CB-4A47-8318-FC897228FAAA}" srcOrd="0" destOrd="0" presId="urn:microsoft.com/office/officeart/2005/8/layout/hierarchy1"/>
    <dgm:cxn modelId="{72AC6140-FA5A-452E-8732-DB2416C470BC}" type="presParOf" srcId="{17308F57-426D-4677-AC40-59CA89C458E7}" destId="{F7D790E1-DF8F-4125-8106-AD905B532A07}" srcOrd="0" destOrd="0" presId="urn:microsoft.com/office/officeart/2005/8/layout/hierarchy1"/>
    <dgm:cxn modelId="{18F297BF-C0BB-4B69-BECB-25836F78B984}" type="presParOf" srcId="{F7D790E1-DF8F-4125-8106-AD905B532A07}" destId="{7FF4F659-4512-4BC9-A3A9-9966175E7A5B}" srcOrd="0" destOrd="0" presId="urn:microsoft.com/office/officeart/2005/8/layout/hierarchy1"/>
    <dgm:cxn modelId="{617EC73F-4E6E-42DD-BF83-0C76AB172EB9}" type="presParOf" srcId="{7FF4F659-4512-4BC9-A3A9-9966175E7A5B}" destId="{5A2FC2C8-B40A-4484-BB17-6DFEC9023816}" srcOrd="0" destOrd="0" presId="urn:microsoft.com/office/officeart/2005/8/layout/hierarchy1"/>
    <dgm:cxn modelId="{5FF06E7D-230A-4CF4-8130-68A5C00A46C4}" type="presParOf" srcId="{7FF4F659-4512-4BC9-A3A9-9966175E7A5B}" destId="{DAD12E84-EEBF-489B-A286-EEC236C51C07}" srcOrd="1" destOrd="0" presId="urn:microsoft.com/office/officeart/2005/8/layout/hierarchy1"/>
    <dgm:cxn modelId="{E5D21073-7467-497C-99CB-6A3A18478DC2}" type="presParOf" srcId="{F7D790E1-DF8F-4125-8106-AD905B532A07}" destId="{EFB0DD4B-9B7B-4100-AA87-06D8242E87B8}" srcOrd="1" destOrd="0" presId="urn:microsoft.com/office/officeart/2005/8/layout/hierarchy1"/>
    <dgm:cxn modelId="{E10A0B25-EED4-4198-AB92-2CC779163B2F}" type="presParOf" srcId="{EFB0DD4B-9B7B-4100-AA87-06D8242E87B8}" destId="{303C87C9-D171-41CE-B87F-9D268BA5ED96}" srcOrd="0" destOrd="0" presId="urn:microsoft.com/office/officeart/2005/8/layout/hierarchy1"/>
    <dgm:cxn modelId="{643F9177-C07D-4010-A2C8-CE12C8BB7051}" type="presParOf" srcId="{EFB0DD4B-9B7B-4100-AA87-06D8242E87B8}" destId="{2A0A5832-C8ED-45C9-B544-BA888CA6017A}" srcOrd="1" destOrd="0" presId="urn:microsoft.com/office/officeart/2005/8/layout/hierarchy1"/>
    <dgm:cxn modelId="{15A3CD7E-6550-4741-AA98-41E439B679FB}" type="presParOf" srcId="{2A0A5832-C8ED-45C9-B544-BA888CA6017A}" destId="{BEAD4C93-C489-4850-93A7-AEDB076C9053}" srcOrd="0" destOrd="0" presId="urn:microsoft.com/office/officeart/2005/8/layout/hierarchy1"/>
    <dgm:cxn modelId="{CADC6979-D454-4EB4-9323-051C1E2999A4}" type="presParOf" srcId="{BEAD4C93-C489-4850-93A7-AEDB076C9053}" destId="{E7531C33-F687-422A-91F0-58AF4DE42F75}" srcOrd="0" destOrd="0" presId="urn:microsoft.com/office/officeart/2005/8/layout/hierarchy1"/>
    <dgm:cxn modelId="{E1D111F3-774A-40E3-952D-5633C12CE111}" type="presParOf" srcId="{BEAD4C93-C489-4850-93A7-AEDB076C9053}" destId="{3481501B-2AFC-4D47-9068-1CCD9DA5374A}" srcOrd="1" destOrd="0" presId="urn:microsoft.com/office/officeart/2005/8/layout/hierarchy1"/>
    <dgm:cxn modelId="{1E46FFF2-BD62-4BFF-809A-7A245F227776}" type="presParOf" srcId="{2A0A5832-C8ED-45C9-B544-BA888CA6017A}" destId="{C239D29C-7B37-42B0-ABFA-38F4CFCFDE42}" srcOrd="1" destOrd="0" presId="urn:microsoft.com/office/officeart/2005/8/layout/hierarchy1"/>
    <dgm:cxn modelId="{4A43F95B-E4FB-41E8-BC32-1817A41DB27D}" type="presParOf" srcId="{EFB0DD4B-9B7B-4100-AA87-06D8242E87B8}" destId="{4535CA06-355F-4A2E-B144-E6AA71207979}" srcOrd="2" destOrd="0" presId="urn:microsoft.com/office/officeart/2005/8/layout/hierarchy1"/>
    <dgm:cxn modelId="{FB661A14-1D74-4EA6-B329-FDD2931A23FB}" type="presParOf" srcId="{EFB0DD4B-9B7B-4100-AA87-06D8242E87B8}" destId="{2D66F361-BC56-430E-87A2-2AA103099926}" srcOrd="3" destOrd="0" presId="urn:microsoft.com/office/officeart/2005/8/layout/hierarchy1"/>
    <dgm:cxn modelId="{9C6A0DA8-89EE-4034-A667-7FC6F2BC79A1}" type="presParOf" srcId="{2D66F361-BC56-430E-87A2-2AA103099926}" destId="{93A4451F-C71B-4510-8987-0EF745A3AB60}" srcOrd="0" destOrd="0" presId="urn:microsoft.com/office/officeart/2005/8/layout/hierarchy1"/>
    <dgm:cxn modelId="{9E003E26-4772-4723-9B3E-E01C6E69AAC2}" type="presParOf" srcId="{93A4451F-C71B-4510-8987-0EF745A3AB60}" destId="{D5291ECF-261F-47A2-A347-93B8B5923606}" srcOrd="0" destOrd="0" presId="urn:microsoft.com/office/officeart/2005/8/layout/hierarchy1"/>
    <dgm:cxn modelId="{AA4BBE56-3223-4C7B-B85A-046C2CE88B64}" type="presParOf" srcId="{93A4451F-C71B-4510-8987-0EF745A3AB60}" destId="{F672445F-F09D-46E0-9F41-45F7846F248A}" srcOrd="1" destOrd="0" presId="urn:microsoft.com/office/officeart/2005/8/layout/hierarchy1"/>
    <dgm:cxn modelId="{3FC31D3F-1B66-4B8A-8BF8-2720D8D14D50}" type="presParOf" srcId="{2D66F361-BC56-430E-87A2-2AA103099926}" destId="{21852612-C62E-433D-ACF7-98F6FCB472CA}" srcOrd="1" destOrd="0" presId="urn:microsoft.com/office/officeart/2005/8/layout/hierarchy1"/>
    <dgm:cxn modelId="{1E1DD99F-AB24-4876-B44E-D2F5CD56C90A}" type="presParOf" srcId="{21852612-C62E-433D-ACF7-98F6FCB472CA}" destId="{C265943C-AB57-4996-BE60-30D3156EE6F6}" srcOrd="0" destOrd="0" presId="urn:microsoft.com/office/officeart/2005/8/layout/hierarchy1"/>
    <dgm:cxn modelId="{1E535C11-CBF5-498F-AE7F-B2FCC87B8231}" type="presParOf" srcId="{21852612-C62E-433D-ACF7-98F6FCB472CA}" destId="{68BD54F4-5313-48B7-88B1-652513E9AD62}" srcOrd="1" destOrd="0" presId="urn:microsoft.com/office/officeart/2005/8/layout/hierarchy1"/>
    <dgm:cxn modelId="{4324A956-B418-4B19-A4F4-4DACE403595F}" type="presParOf" srcId="{68BD54F4-5313-48B7-88B1-652513E9AD62}" destId="{B333E8A0-5A78-4D18-A165-E1A4A3FCD7B8}" srcOrd="0" destOrd="0" presId="urn:microsoft.com/office/officeart/2005/8/layout/hierarchy1"/>
    <dgm:cxn modelId="{41A3807A-3663-420F-A0F6-2EE5EE7DFEBB}" type="presParOf" srcId="{B333E8A0-5A78-4D18-A165-E1A4A3FCD7B8}" destId="{7B2AF2A3-CC4E-421F-B061-E6996117B246}" srcOrd="0" destOrd="0" presId="urn:microsoft.com/office/officeart/2005/8/layout/hierarchy1"/>
    <dgm:cxn modelId="{243CA8B4-8E0E-4E26-824F-098754ADFE79}" type="presParOf" srcId="{B333E8A0-5A78-4D18-A165-E1A4A3FCD7B8}" destId="{2C86B7AD-4CA0-4B27-868F-48EDDDD9A0B5}" srcOrd="1" destOrd="0" presId="urn:microsoft.com/office/officeart/2005/8/layout/hierarchy1"/>
    <dgm:cxn modelId="{88054D3F-A7FD-4D31-B086-D34A31EB3639}" type="presParOf" srcId="{68BD54F4-5313-48B7-88B1-652513E9AD62}" destId="{DB12A35E-B37B-4E84-A72A-7D001D8948A5}" srcOrd="1" destOrd="0" presId="urn:microsoft.com/office/officeart/2005/8/layout/hierarchy1"/>
    <dgm:cxn modelId="{3B882C60-57DA-484E-9705-55C4705D18C3}" type="presParOf" srcId="{21852612-C62E-433D-ACF7-98F6FCB472CA}" destId="{3AE30219-FF69-48C5-9DBC-2D474A056BF7}" srcOrd="2" destOrd="0" presId="urn:microsoft.com/office/officeart/2005/8/layout/hierarchy1"/>
    <dgm:cxn modelId="{31D8D18A-9E95-4A9D-88A5-3D473263CD82}" type="presParOf" srcId="{21852612-C62E-433D-ACF7-98F6FCB472CA}" destId="{75850FD5-7B52-4B45-9629-08BFAA202B8B}" srcOrd="3" destOrd="0" presId="urn:microsoft.com/office/officeart/2005/8/layout/hierarchy1"/>
    <dgm:cxn modelId="{A7FBAE0C-9028-462F-AE9E-EA5F80962ABC}" type="presParOf" srcId="{75850FD5-7B52-4B45-9629-08BFAA202B8B}" destId="{30F9804D-03CC-444A-B049-F607865807C0}" srcOrd="0" destOrd="0" presId="urn:microsoft.com/office/officeart/2005/8/layout/hierarchy1"/>
    <dgm:cxn modelId="{812B583A-6B52-435D-85A1-3721AE63533D}" type="presParOf" srcId="{30F9804D-03CC-444A-B049-F607865807C0}" destId="{5B50DACD-20F4-4A50-AE53-6DB252AF8D8D}" srcOrd="0" destOrd="0" presId="urn:microsoft.com/office/officeart/2005/8/layout/hierarchy1"/>
    <dgm:cxn modelId="{31A2E38B-83A3-498D-A24F-231BE9709E0D}" type="presParOf" srcId="{30F9804D-03CC-444A-B049-F607865807C0}" destId="{2D0F4E8F-10E4-42C5-8646-1CAF4DA4901F}" srcOrd="1" destOrd="0" presId="urn:microsoft.com/office/officeart/2005/8/layout/hierarchy1"/>
    <dgm:cxn modelId="{9E2AD206-5011-40C6-A2EC-805409D2CF32}" type="presParOf" srcId="{75850FD5-7B52-4B45-9629-08BFAA202B8B}" destId="{800B0A26-63AB-48F1-9EB7-CB4264E168F0}" srcOrd="1" destOrd="0" presId="urn:microsoft.com/office/officeart/2005/8/layout/hierarchy1"/>
    <dgm:cxn modelId="{96C08391-BC01-4626-8FCD-443570E9E26E}" type="presParOf" srcId="{21852612-C62E-433D-ACF7-98F6FCB472CA}" destId="{8587B898-49CB-4A47-8318-FC897228FAAA}" srcOrd="4" destOrd="0" presId="urn:microsoft.com/office/officeart/2005/8/layout/hierarchy1"/>
    <dgm:cxn modelId="{ECEEFD7D-FD18-4DF9-A72D-4995CB34425F}" type="presParOf" srcId="{21852612-C62E-433D-ACF7-98F6FCB472CA}" destId="{F51EE50A-3D60-48BD-8EA5-5A85BC16D261}" srcOrd="5" destOrd="0" presId="urn:microsoft.com/office/officeart/2005/8/layout/hierarchy1"/>
    <dgm:cxn modelId="{17FE05A9-236F-470E-870C-E59F5456F6F9}" type="presParOf" srcId="{F51EE50A-3D60-48BD-8EA5-5A85BC16D261}" destId="{4AD63C2F-F705-4C5C-B718-86050FDF2143}" srcOrd="0" destOrd="0" presId="urn:microsoft.com/office/officeart/2005/8/layout/hierarchy1"/>
    <dgm:cxn modelId="{A80F1841-A0CF-40DD-B1A6-E8A672863C3D}" type="presParOf" srcId="{4AD63C2F-F705-4C5C-B718-86050FDF2143}" destId="{72814A65-88DA-4273-B3A9-EDA706A78CFA}" srcOrd="0" destOrd="0" presId="urn:microsoft.com/office/officeart/2005/8/layout/hierarchy1"/>
    <dgm:cxn modelId="{92DC264B-45FA-4231-8F0A-685CC065B946}" type="presParOf" srcId="{4AD63C2F-F705-4C5C-B718-86050FDF2143}" destId="{E4AB215B-4C4C-4C7C-95AC-ED371F51CC85}" srcOrd="1" destOrd="0" presId="urn:microsoft.com/office/officeart/2005/8/layout/hierarchy1"/>
    <dgm:cxn modelId="{D26ACD7A-40D7-44EE-B820-BB2D20134498}" type="presParOf" srcId="{F51EE50A-3D60-48BD-8EA5-5A85BC16D261}" destId="{5888A41C-5786-4F2E-A94F-C0C4BFCF7F79}" srcOrd="1" destOrd="0" presId="urn:microsoft.com/office/officeart/2005/8/layout/hierarchy1"/>
    <dgm:cxn modelId="{8762F396-1960-4EFE-888B-E4A07B21BE4F}" type="presParOf" srcId="{21852612-C62E-433D-ACF7-98F6FCB472CA}" destId="{242A4D26-5A91-4839-9874-92F4DDC1C94A}" srcOrd="6" destOrd="0" presId="urn:microsoft.com/office/officeart/2005/8/layout/hierarchy1"/>
    <dgm:cxn modelId="{BDE6B7F7-AA00-480B-87AA-B5EF84D4A974}" type="presParOf" srcId="{21852612-C62E-433D-ACF7-98F6FCB472CA}" destId="{C74ECF0E-CBFC-4F49-A209-1806D699A042}" srcOrd="7" destOrd="0" presId="urn:microsoft.com/office/officeart/2005/8/layout/hierarchy1"/>
    <dgm:cxn modelId="{3AE153EC-1C96-4C77-842C-8D7EC1D350A1}" type="presParOf" srcId="{C74ECF0E-CBFC-4F49-A209-1806D699A042}" destId="{4AF72F66-0824-44DE-8D35-65796466F7CA}" srcOrd="0" destOrd="0" presId="urn:microsoft.com/office/officeart/2005/8/layout/hierarchy1"/>
    <dgm:cxn modelId="{FB1D7596-4CD8-4301-BAAC-9AD3750E047F}" type="presParOf" srcId="{4AF72F66-0824-44DE-8D35-65796466F7CA}" destId="{5F85DE3B-C129-4320-8D0F-AABA779A50EC}" srcOrd="0" destOrd="0" presId="urn:microsoft.com/office/officeart/2005/8/layout/hierarchy1"/>
    <dgm:cxn modelId="{C2A659F2-2345-4C98-9E4C-A31366574767}" type="presParOf" srcId="{4AF72F66-0824-44DE-8D35-65796466F7CA}" destId="{8FBA16A7-EAC3-4A04-AFC5-47C3DCE4E6C5}" srcOrd="1" destOrd="0" presId="urn:microsoft.com/office/officeart/2005/8/layout/hierarchy1"/>
    <dgm:cxn modelId="{8E7938CA-541B-408C-B2A4-7AC8B34D0235}" type="presParOf" srcId="{C74ECF0E-CBFC-4F49-A209-1806D699A042}" destId="{3E5C278D-BCBA-479B-B998-86AF5D73FEF4}" srcOrd="1" destOrd="0" presId="urn:microsoft.com/office/officeart/2005/8/layout/hierarchy1"/>
    <dgm:cxn modelId="{A2FA1AF6-F518-4213-90B7-3B518DE09BFF}" type="presParOf" srcId="{21852612-C62E-433D-ACF7-98F6FCB472CA}" destId="{C9FB00B2-3B41-4737-8683-B6275FA75581}" srcOrd="8" destOrd="0" presId="urn:microsoft.com/office/officeart/2005/8/layout/hierarchy1"/>
    <dgm:cxn modelId="{D975805E-A667-487E-BE97-1443763773B7}" type="presParOf" srcId="{21852612-C62E-433D-ACF7-98F6FCB472CA}" destId="{0405311D-A5C3-4EA0-BC66-BD6232C5AC2B}" srcOrd="9" destOrd="0" presId="urn:microsoft.com/office/officeart/2005/8/layout/hierarchy1"/>
    <dgm:cxn modelId="{21FFE06B-FAD7-4A8E-8E3C-BB1888DF2AF8}" type="presParOf" srcId="{0405311D-A5C3-4EA0-BC66-BD6232C5AC2B}" destId="{63CC067E-E1B8-4488-B03D-4B1F38D39A70}" srcOrd="0" destOrd="0" presId="urn:microsoft.com/office/officeart/2005/8/layout/hierarchy1"/>
    <dgm:cxn modelId="{CBBAF27D-BC5C-4B80-B59E-F9ACAA6C1725}" type="presParOf" srcId="{63CC067E-E1B8-4488-B03D-4B1F38D39A70}" destId="{6980AE30-8229-408E-8F44-06938D16114D}" srcOrd="0" destOrd="0" presId="urn:microsoft.com/office/officeart/2005/8/layout/hierarchy1"/>
    <dgm:cxn modelId="{8331E58E-D1EC-4C95-8341-78AE43892D38}" type="presParOf" srcId="{63CC067E-E1B8-4488-B03D-4B1F38D39A70}" destId="{F044C4B8-8A44-4B8C-BB7F-2D6D60DC15A8}" srcOrd="1" destOrd="0" presId="urn:microsoft.com/office/officeart/2005/8/layout/hierarchy1"/>
    <dgm:cxn modelId="{1409E6EB-651E-4C09-BEAC-BE55F51C9924}" type="presParOf" srcId="{0405311D-A5C3-4EA0-BC66-BD6232C5AC2B}" destId="{2A896D54-9A26-44D9-8B0A-0C3B38031B12}" srcOrd="1" destOrd="0" presId="urn:microsoft.com/office/officeart/2005/8/layout/hierarchy1"/>
    <dgm:cxn modelId="{E9F47667-E3F6-4979-A2D1-6EE7233A151E}" type="presParOf" srcId="{21852612-C62E-433D-ACF7-98F6FCB472CA}" destId="{93D2EAB4-4A46-4780-BC35-DB271EE446ED}" srcOrd="10" destOrd="0" presId="urn:microsoft.com/office/officeart/2005/8/layout/hierarchy1"/>
    <dgm:cxn modelId="{D68579BF-6391-4710-A1C8-507D8B9676CE}" type="presParOf" srcId="{21852612-C62E-433D-ACF7-98F6FCB472CA}" destId="{24329C41-89A3-408A-B0B4-55829C1CF0E4}" srcOrd="11" destOrd="0" presId="urn:microsoft.com/office/officeart/2005/8/layout/hierarchy1"/>
    <dgm:cxn modelId="{0FB5A16D-7AC8-48DA-BED1-20551F404838}" type="presParOf" srcId="{24329C41-89A3-408A-B0B4-55829C1CF0E4}" destId="{E4A05245-5E22-48B7-AA42-C60222D07332}" srcOrd="0" destOrd="0" presId="urn:microsoft.com/office/officeart/2005/8/layout/hierarchy1"/>
    <dgm:cxn modelId="{E304E9FE-642F-4012-8D7F-A929E8A45B58}" type="presParOf" srcId="{E4A05245-5E22-48B7-AA42-C60222D07332}" destId="{828ABA7C-0529-465B-907D-7BC63FA4C9C4}" srcOrd="0" destOrd="0" presId="urn:microsoft.com/office/officeart/2005/8/layout/hierarchy1"/>
    <dgm:cxn modelId="{05498804-9AD6-4D60-AEA1-4D0CA8569B6D}" type="presParOf" srcId="{E4A05245-5E22-48B7-AA42-C60222D07332}" destId="{87AB8A15-31AB-4372-AFF2-40DA2F210F5D}" srcOrd="1" destOrd="0" presId="urn:microsoft.com/office/officeart/2005/8/layout/hierarchy1"/>
    <dgm:cxn modelId="{8848FC63-53A8-4546-9A2F-D84E2625E53D}" type="presParOf" srcId="{24329C41-89A3-408A-B0B4-55829C1CF0E4}" destId="{61D81B0F-CB66-49E3-A506-A164119B337A}" srcOrd="1" destOrd="0" presId="urn:microsoft.com/office/officeart/2005/8/layout/hierarchy1"/>
    <dgm:cxn modelId="{86FD128B-33D5-435C-B252-2BD75B74C2E0}" type="presParOf" srcId="{21852612-C62E-433D-ACF7-98F6FCB472CA}" destId="{67797A86-8D5E-4742-BDB7-7E40B8398403}" srcOrd="12" destOrd="0" presId="urn:microsoft.com/office/officeart/2005/8/layout/hierarchy1"/>
    <dgm:cxn modelId="{41C7DBC7-11BF-42B0-A13F-87B04CDBFF5E}" type="presParOf" srcId="{21852612-C62E-433D-ACF7-98F6FCB472CA}" destId="{ECD91411-B1F8-4DB2-9F04-56AD5FB6F3A1}" srcOrd="13" destOrd="0" presId="urn:microsoft.com/office/officeart/2005/8/layout/hierarchy1"/>
    <dgm:cxn modelId="{299C14B8-C047-42A7-98E2-F5AB82E3141C}" type="presParOf" srcId="{ECD91411-B1F8-4DB2-9F04-56AD5FB6F3A1}" destId="{97096A2E-DA07-408F-B13D-E7BCDF9FCDBF}" srcOrd="0" destOrd="0" presId="urn:microsoft.com/office/officeart/2005/8/layout/hierarchy1"/>
    <dgm:cxn modelId="{D5AE0B46-0DCC-4AB8-A49B-A437A0480DC3}" type="presParOf" srcId="{97096A2E-DA07-408F-B13D-E7BCDF9FCDBF}" destId="{C7361F22-FB48-4394-839A-63EE8A022916}" srcOrd="0" destOrd="0" presId="urn:microsoft.com/office/officeart/2005/8/layout/hierarchy1"/>
    <dgm:cxn modelId="{36324B2A-9EB5-41C9-BC36-FB04F410D56C}" type="presParOf" srcId="{97096A2E-DA07-408F-B13D-E7BCDF9FCDBF}" destId="{6413AECF-1AB7-4A02-8A66-A9F0F52AED94}" srcOrd="1" destOrd="0" presId="urn:microsoft.com/office/officeart/2005/8/layout/hierarchy1"/>
    <dgm:cxn modelId="{3BD0BE82-7116-4F68-A10E-295FBF94CBF2}" type="presParOf" srcId="{ECD91411-B1F8-4DB2-9F04-56AD5FB6F3A1}" destId="{4EFBE9CC-5C93-424A-9DF1-8F4948BB5EEA}" srcOrd="1" destOrd="0" presId="urn:microsoft.com/office/officeart/2005/8/layout/hierarchy1"/>
    <dgm:cxn modelId="{7404C16E-2897-49B1-A3E1-F90E65018E57}" type="presParOf" srcId="{21852612-C62E-433D-ACF7-98F6FCB472CA}" destId="{DF249BB2-FCA7-4D31-AA01-CE939AFC32BF}" srcOrd="14" destOrd="0" presId="urn:microsoft.com/office/officeart/2005/8/layout/hierarchy1"/>
    <dgm:cxn modelId="{DDFABD5C-E7B7-41CF-AF16-51C73FD4ACC5}" type="presParOf" srcId="{21852612-C62E-433D-ACF7-98F6FCB472CA}" destId="{4C6EAA8B-1A12-45ED-8769-7EF9ECC7E6C9}" srcOrd="15" destOrd="0" presId="urn:microsoft.com/office/officeart/2005/8/layout/hierarchy1"/>
    <dgm:cxn modelId="{FF428253-BDC4-4DED-A190-EAB11D4DE616}" type="presParOf" srcId="{4C6EAA8B-1A12-45ED-8769-7EF9ECC7E6C9}" destId="{018621E1-81DD-4E15-800B-87E841E8C036}" srcOrd="0" destOrd="0" presId="urn:microsoft.com/office/officeart/2005/8/layout/hierarchy1"/>
    <dgm:cxn modelId="{7B4E6E71-06B5-48D6-BF99-D68EE0447578}" type="presParOf" srcId="{018621E1-81DD-4E15-800B-87E841E8C036}" destId="{D3C37BCA-09EF-4853-8065-86FC47A8F4BD}" srcOrd="0" destOrd="0" presId="urn:microsoft.com/office/officeart/2005/8/layout/hierarchy1"/>
    <dgm:cxn modelId="{7FBAA23E-8C4B-495B-BB41-3E7C38863763}" type="presParOf" srcId="{018621E1-81DD-4E15-800B-87E841E8C036}" destId="{62FD8005-F265-4545-9722-07F3C98D1C09}" srcOrd="1" destOrd="0" presId="urn:microsoft.com/office/officeart/2005/8/layout/hierarchy1"/>
    <dgm:cxn modelId="{3F3DDECE-F100-4E8C-8DB6-0D658B3C1206}" type="presParOf" srcId="{4C6EAA8B-1A12-45ED-8769-7EF9ECC7E6C9}" destId="{2BEC041B-9DFA-4C1E-8011-977442249E26}" srcOrd="1" destOrd="0" presId="urn:microsoft.com/office/officeart/2005/8/layout/hierarchy1"/>
    <dgm:cxn modelId="{18894EAB-2839-413E-A46E-713E8C40C0BA}" type="presParOf" srcId="{21852612-C62E-433D-ACF7-98F6FCB472CA}" destId="{8E085E87-3E58-4120-826A-372ADF5A4891}" srcOrd="16" destOrd="0" presId="urn:microsoft.com/office/officeart/2005/8/layout/hierarchy1"/>
    <dgm:cxn modelId="{893D82DB-F823-47D2-A6A5-2E4E82497034}" type="presParOf" srcId="{21852612-C62E-433D-ACF7-98F6FCB472CA}" destId="{87D08761-D42C-4858-9D1E-1402F97F0439}" srcOrd="17" destOrd="0" presId="urn:microsoft.com/office/officeart/2005/8/layout/hierarchy1"/>
    <dgm:cxn modelId="{63977423-73D0-46A2-8A0F-3B922E5CC417}" type="presParOf" srcId="{87D08761-D42C-4858-9D1E-1402F97F0439}" destId="{F63736DF-0FDF-4726-86D9-A916A8A6BC58}" srcOrd="0" destOrd="0" presId="urn:microsoft.com/office/officeart/2005/8/layout/hierarchy1"/>
    <dgm:cxn modelId="{D9BE3CE4-18F6-41A7-A0B2-D89E63DF725C}" type="presParOf" srcId="{F63736DF-0FDF-4726-86D9-A916A8A6BC58}" destId="{9C1C213A-EBA4-4475-B208-0C9A98421E14}" srcOrd="0" destOrd="0" presId="urn:microsoft.com/office/officeart/2005/8/layout/hierarchy1"/>
    <dgm:cxn modelId="{A8B14386-7EE0-4AE0-AD82-222C5938CD37}" type="presParOf" srcId="{F63736DF-0FDF-4726-86D9-A916A8A6BC58}" destId="{9E356D5B-2058-497B-9FD6-DF8969DE0F57}" srcOrd="1" destOrd="0" presId="urn:microsoft.com/office/officeart/2005/8/layout/hierarchy1"/>
    <dgm:cxn modelId="{19CF6A06-5E71-45CA-A881-A7C61E73C67B}" type="presParOf" srcId="{87D08761-D42C-4858-9D1E-1402F97F0439}" destId="{7D740C88-6C2A-47F4-B970-D5E7CEB87919}" srcOrd="1" destOrd="0" presId="urn:microsoft.com/office/officeart/2005/8/layout/hierarchy1"/>
    <dgm:cxn modelId="{5327BD81-8101-4969-9DCA-66B327A3CEDD}" type="presParOf" srcId="{21852612-C62E-433D-ACF7-98F6FCB472CA}" destId="{8DAADB8A-44BC-4578-B253-40111F60F59A}" srcOrd="18" destOrd="0" presId="urn:microsoft.com/office/officeart/2005/8/layout/hierarchy1"/>
    <dgm:cxn modelId="{BAD868D2-BF0D-4CDC-8CCF-7DD69229F406}" type="presParOf" srcId="{21852612-C62E-433D-ACF7-98F6FCB472CA}" destId="{05F035C9-711A-4D1F-9B6D-EB28A3D22685}" srcOrd="19" destOrd="0" presId="urn:microsoft.com/office/officeart/2005/8/layout/hierarchy1"/>
    <dgm:cxn modelId="{85C3EB41-AF1F-4C00-8C6A-B9924AF9141B}" type="presParOf" srcId="{05F035C9-711A-4D1F-9B6D-EB28A3D22685}" destId="{DC3CBE0B-01F3-461A-B124-77882A6605BE}" srcOrd="0" destOrd="0" presId="urn:microsoft.com/office/officeart/2005/8/layout/hierarchy1"/>
    <dgm:cxn modelId="{1FCE12CE-EBBC-4F8F-ACEA-0559EF342BF5}" type="presParOf" srcId="{DC3CBE0B-01F3-461A-B124-77882A6605BE}" destId="{22A613B8-DA78-4743-9D23-224708A6D135}" srcOrd="0" destOrd="0" presId="urn:microsoft.com/office/officeart/2005/8/layout/hierarchy1"/>
    <dgm:cxn modelId="{0BB500F2-E42D-4AA2-8CC4-BD446C84B3EA}" type="presParOf" srcId="{DC3CBE0B-01F3-461A-B124-77882A6605BE}" destId="{E623D99B-2F60-4B61-AD22-EAEE62382679}" srcOrd="1" destOrd="0" presId="urn:microsoft.com/office/officeart/2005/8/layout/hierarchy1"/>
    <dgm:cxn modelId="{8E37822B-85F2-42DE-9BA4-396A177B9E7A}" type="presParOf" srcId="{05F035C9-711A-4D1F-9B6D-EB28A3D22685}" destId="{CFAD4B66-C64D-424F-8FB7-65EBF0B3B2F9}" srcOrd="1" destOrd="0" presId="urn:microsoft.com/office/officeart/2005/8/layout/hierarchy1"/>
    <dgm:cxn modelId="{EF5E4B7B-A731-48AD-A728-E4C14BA84EAA}" type="presParOf" srcId="{21852612-C62E-433D-ACF7-98F6FCB472CA}" destId="{DC71EB10-AAC3-42BE-9BE9-830EC3AC8A29}" srcOrd="20" destOrd="0" presId="urn:microsoft.com/office/officeart/2005/8/layout/hierarchy1"/>
    <dgm:cxn modelId="{8A18AE61-5407-4BD3-8BA2-BE4A19954462}" type="presParOf" srcId="{21852612-C62E-433D-ACF7-98F6FCB472CA}" destId="{934426DE-2051-46E0-9F77-C6B328B65382}" srcOrd="21" destOrd="0" presId="urn:microsoft.com/office/officeart/2005/8/layout/hierarchy1"/>
    <dgm:cxn modelId="{B31273C6-9F51-4835-A155-ECF9356B2B29}" type="presParOf" srcId="{934426DE-2051-46E0-9F77-C6B328B65382}" destId="{B9DECFE6-0EBE-4FE2-9508-624B92BAC747}" srcOrd="0" destOrd="0" presId="urn:microsoft.com/office/officeart/2005/8/layout/hierarchy1"/>
    <dgm:cxn modelId="{3CA0B3C1-ABDD-46B8-AC74-650BB3672BCD}" type="presParOf" srcId="{B9DECFE6-0EBE-4FE2-9508-624B92BAC747}" destId="{4B492808-D255-447F-996E-053BD0B3D361}" srcOrd="0" destOrd="0" presId="urn:microsoft.com/office/officeart/2005/8/layout/hierarchy1"/>
    <dgm:cxn modelId="{0A681FCF-0D0D-4EBC-93B0-A97B4CDBBAF6}" type="presParOf" srcId="{B9DECFE6-0EBE-4FE2-9508-624B92BAC747}" destId="{57CD3FE9-A293-4F23-861F-0C054EF1B91E}" srcOrd="1" destOrd="0" presId="urn:microsoft.com/office/officeart/2005/8/layout/hierarchy1"/>
    <dgm:cxn modelId="{C7B1A2E6-22DF-42A0-BF90-6C6ED1DA2E68}" type="presParOf" srcId="{934426DE-2051-46E0-9F77-C6B328B65382}" destId="{79B759CE-C780-48D2-A2FD-389C88CC31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C0CA35-59F7-4D8D-8EFA-C2AE9BAE5AE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W"/>
        </a:p>
      </dgm:t>
    </dgm:pt>
    <dgm:pt modelId="{0E667A05-8760-4908-B90B-B89DE0B75EAB}">
      <dgm:prSet phldrT="[Text]"/>
      <dgm:spPr/>
      <dgm:t>
        <a:bodyPr/>
        <a:lstStyle/>
        <a:p>
          <a:r>
            <a:rPr lang="en-US" dirty="0"/>
            <a:t>Stimulating stem cells to </a:t>
          </a:r>
          <a:r>
            <a:rPr lang="en-US" dirty="0" err="1"/>
            <a:t>synthesise</a:t>
          </a:r>
          <a:r>
            <a:rPr lang="en-US" dirty="0"/>
            <a:t> &amp; </a:t>
          </a:r>
          <a:r>
            <a:rPr lang="en-US" dirty="0" err="1"/>
            <a:t>secreate</a:t>
          </a:r>
          <a:r>
            <a:rPr lang="en-US" dirty="0"/>
            <a:t> mineralized matrix</a:t>
          </a:r>
          <a:endParaRPr lang="en-ZW" dirty="0"/>
        </a:p>
      </dgm:t>
    </dgm:pt>
    <dgm:pt modelId="{2BB4B746-63BD-437B-9557-E84FD1E77BDA}" type="parTrans" cxnId="{5A334078-873A-4F1F-B912-11946B0DB18D}">
      <dgm:prSet/>
      <dgm:spPr/>
      <dgm:t>
        <a:bodyPr/>
        <a:lstStyle/>
        <a:p>
          <a:endParaRPr lang="en-ZW"/>
        </a:p>
      </dgm:t>
    </dgm:pt>
    <dgm:pt modelId="{CE7108C7-49BB-4F88-9B36-AA92BC8F794C}" type="sibTrans" cxnId="{5A334078-873A-4F1F-B912-11946B0DB18D}">
      <dgm:prSet/>
      <dgm:spPr/>
      <dgm:t>
        <a:bodyPr/>
        <a:lstStyle/>
        <a:p>
          <a:endParaRPr lang="en-ZW"/>
        </a:p>
      </dgm:t>
    </dgm:pt>
    <dgm:pt modelId="{D4F1CD87-DF70-42A9-9B14-C60F9AD9A1CA}">
      <dgm:prSet phldrT="[Text]"/>
      <dgm:spPr/>
      <dgm:t>
        <a:bodyPr/>
        <a:lstStyle/>
        <a:p>
          <a:r>
            <a:rPr lang="en-US" dirty="0"/>
            <a:t>By increasing the rate of proliferation</a:t>
          </a:r>
          <a:endParaRPr lang="en-ZW" dirty="0"/>
        </a:p>
      </dgm:t>
    </dgm:pt>
    <dgm:pt modelId="{D6040E90-4198-4A0A-A898-DF7EDC146954}" type="parTrans" cxnId="{BE6D476E-2B92-476D-956F-5CA02BDE5853}">
      <dgm:prSet/>
      <dgm:spPr/>
      <dgm:t>
        <a:bodyPr/>
        <a:lstStyle/>
        <a:p>
          <a:endParaRPr lang="en-ZW"/>
        </a:p>
      </dgm:t>
    </dgm:pt>
    <dgm:pt modelId="{9499AD9B-03F5-4246-829B-485ACBC90602}" type="sibTrans" cxnId="{BE6D476E-2B92-476D-956F-5CA02BDE5853}">
      <dgm:prSet/>
      <dgm:spPr/>
      <dgm:t>
        <a:bodyPr/>
        <a:lstStyle/>
        <a:p>
          <a:endParaRPr lang="en-ZW"/>
        </a:p>
      </dgm:t>
    </dgm:pt>
    <dgm:pt modelId="{43FDA79C-A472-46F9-870A-48FDA263AE19}">
      <dgm:prSet phldrT="[Text]"/>
      <dgm:spPr/>
      <dgm:t>
        <a:bodyPr/>
        <a:lstStyle/>
        <a:p>
          <a:r>
            <a:rPr lang="en-US" dirty="0"/>
            <a:t>Inducing differentiation of the cells into another tissue type</a:t>
          </a:r>
          <a:endParaRPr lang="en-ZW" dirty="0"/>
        </a:p>
      </dgm:t>
    </dgm:pt>
    <dgm:pt modelId="{D4F5881D-F51E-42A9-911E-5D287B140BE9}" type="parTrans" cxnId="{F2BEECBF-A220-498E-BDBF-EB1917B79A1C}">
      <dgm:prSet/>
      <dgm:spPr/>
      <dgm:t>
        <a:bodyPr/>
        <a:lstStyle/>
        <a:p>
          <a:endParaRPr lang="en-ZW"/>
        </a:p>
      </dgm:t>
    </dgm:pt>
    <dgm:pt modelId="{F0B8344B-F960-41AD-92CB-DDD53B0B5A42}" type="sibTrans" cxnId="{F2BEECBF-A220-498E-BDBF-EB1917B79A1C}">
      <dgm:prSet/>
      <dgm:spPr/>
      <dgm:t>
        <a:bodyPr/>
        <a:lstStyle/>
        <a:p>
          <a:endParaRPr lang="en-ZW"/>
        </a:p>
      </dgm:t>
    </dgm:pt>
    <dgm:pt modelId="{FE67D69A-0940-4735-9EB3-1FCEAC7C0936}" type="pres">
      <dgm:prSet presAssocID="{A2C0CA35-59F7-4D8D-8EFA-C2AE9BAE5A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5ACF6E-D846-43EE-A7F9-02D374D9A89A}" type="pres">
      <dgm:prSet presAssocID="{0E667A05-8760-4908-B90B-B89DE0B75EAB}" presName="parentLin" presStyleCnt="0"/>
      <dgm:spPr/>
    </dgm:pt>
    <dgm:pt modelId="{4BCC9935-D305-4D6D-B8B2-5ED853F12B01}" type="pres">
      <dgm:prSet presAssocID="{0E667A05-8760-4908-B90B-B89DE0B75EA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D0276ED-CDC2-415B-9AA7-E9795E6D7D5E}" type="pres">
      <dgm:prSet presAssocID="{0E667A05-8760-4908-B90B-B89DE0B75EA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1EB00A-7597-492A-8C39-AF0782AA32DF}" type="pres">
      <dgm:prSet presAssocID="{0E667A05-8760-4908-B90B-B89DE0B75EAB}" presName="negativeSpace" presStyleCnt="0"/>
      <dgm:spPr/>
    </dgm:pt>
    <dgm:pt modelId="{8F518172-46BF-4CFA-A0E9-6BC8F09DF620}" type="pres">
      <dgm:prSet presAssocID="{0E667A05-8760-4908-B90B-B89DE0B75EAB}" presName="childText" presStyleLbl="conFgAcc1" presStyleIdx="0" presStyleCnt="3">
        <dgm:presLayoutVars>
          <dgm:bulletEnabled val="1"/>
        </dgm:presLayoutVars>
      </dgm:prSet>
      <dgm:spPr/>
    </dgm:pt>
    <dgm:pt modelId="{18F222DD-EF2B-487F-924F-24B8D089DAC2}" type="pres">
      <dgm:prSet presAssocID="{CE7108C7-49BB-4F88-9B36-AA92BC8F794C}" presName="spaceBetweenRectangles" presStyleCnt="0"/>
      <dgm:spPr/>
    </dgm:pt>
    <dgm:pt modelId="{44E4D89B-7510-4C63-9F6C-675C90B2C28D}" type="pres">
      <dgm:prSet presAssocID="{D4F1CD87-DF70-42A9-9B14-C60F9AD9A1CA}" presName="parentLin" presStyleCnt="0"/>
      <dgm:spPr/>
    </dgm:pt>
    <dgm:pt modelId="{6B6E7BF9-AC97-4D62-8DD9-E50B8B7E0F47}" type="pres">
      <dgm:prSet presAssocID="{D4F1CD87-DF70-42A9-9B14-C60F9AD9A1C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B064079-2D02-49E7-8D39-5DF34CF9B077}" type="pres">
      <dgm:prSet presAssocID="{D4F1CD87-DF70-42A9-9B14-C60F9AD9A1C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2D09A-2172-4CF9-AC9A-11FFC46302EE}" type="pres">
      <dgm:prSet presAssocID="{D4F1CD87-DF70-42A9-9B14-C60F9AD9A1CA}" presName="negativeSpace" presStyleCnt="0"/>
      <dgm:spPr/>
    </dgm:pt>
    <dgm:pt modelId="{816D81B0-ADFA-412D-82FD-B7C91E7C420C}" type="pres">
      <dgm:prSet presAssocID="{D4F1CD87-DF70-42A9-9B14-C60F9AD9A1CA}" presName="childText" presStyleLbl="conFgAcc1" presStyleIdx="1" presStyleCnt="3">
        <dgm:presLayoutVars>
          <dgm:bulletEnabled val="1"/>
        </dgm:presLayoutVars>
      </dgm:prSet>
      <dgm:spPr/>
    </dgm:pt>
    <dgm:pt modelId="{4E379494-7834-4394-875D-893BCFB2E6A6}" type="pres">
      <dgm:prSet presAssocID="{9499AD9B-03F5-4246-829B-485ACBC90602}" presName="spaceBetweenRectangles" presStyleCnt="0"/>
      <dgm:spPr/>
    </dgm:pt>
    <dgm:pt modelId="{DD0C8D10-64A3-49EB-8C8E-3F69A917F1D5}" type="pres">
      <dgm:prSet presAssocID="{43FDA79C-A472-46F9-870A-48FDA263AE19}" presName="parentLin" presStyleCnt="0"/>
      <dgm:spPr/>
    </dgm:pt>
    <dgm:pt modelId="{FFCFBFAA-0052-4E70-A73B-37B07CEF4B7D}" type="pres">
      <dgm:prSet presAssocID="{43FDA79C-A472-46F9-870A-48FDA263AE19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3DCBBE2-5641-4ED6-8887-CA9AC68F6411}" type="pres">
      <dgm:prSet presAssocID="{43FDA79C-A472-46F9-870A-48FDA263AE1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8FA5F-9090-4403-9587-D6E2BBB5A7DA}" type="pres">
      <dgm:prSet presAssocID="{43FDA79C-A472-46F9-870A-48FDA263AE19}" presName="negativeSpace" presStyleCnt="0"/>
      <dgm:spPr/>
    </dgm:pt>
    <dgm:pt modelId="{7774C892-6F78-4348-B577-E25B447C81CE}" type="pres">
      <dgm:prSet presAssocID="{43FDA79C-A472-46F9-870A-48FDA263AE1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B9C4BAE-B504-4EDA-9A4E-3C6CD0B7542F}" type="presOf" srcId="{43FDA79C-A472-46F9-870A-48FDA263AE19}" destId="{73DCBBE2-5641-4ED6-8887-CA9AC68F6411}" srcOrd="1" destOrd="0" presId="urn:microsoft.com/office/officeart/2005/8/layout/list1"/>
    <dgm:cxn modelId="{5A334078-873A-4F1F-B912-11946B0DB18D}" srcId="{A2C0CA35-59F7-4D8D-8EFA-C2AE9BAE5AE8}" destId="{0E667A05-8760-4908-B90B-B89DE0B75EAB}" srcOrd="0" destOrd="0" parTransId="{2BB4B746-63BD-437B-9557-E84FD1E77BDA}" sibTransId="{CE7108C7-49BB-4F88-9B36-AA92BC8F794C}"/>
    <dgm:cxn modelId="{86D78C68-1DCE-47F2-B43B-50914C88A5A6}" type="presOf" srcId="{D4F1CD87-DF70-42A9-9B14-C60F9AD9A1CA}" destId="{0B064079-2D02-49E7-8D39-5DF34CF9B077}" srcOrd="1" destOrd="0" presId="urn:microsoft.com/office/officeart/2005/8/layout/list1"/>
    <dgm:cxn modelId="{73077B67-3D27-46FB-A41C-917DF88AED55}" type="presOf" srcId="{A2C0CA35-59F7-4D8D-8EFA-C2AE9BAE5AE8}" destId="{FE67D69A-0940-4735-9EB3-1FCEAC7C0936}" srcOrd="0" destOrd="0" presId="urn:microsoft.com/office/officeart/2005/8/layout/list1"/>
    <dgm:cxn modelId="{5E6FA65B-264D-4C5B-B8EF-67E0FA40A51D}" type="presOf" srcId="{0E667A05-8760-4908-B90B-B89DE0B75EAB}" destId="{4BCC9935-D305-4D6D-B8B2-5ED853F12B01}" srcOrd="0" destOrd="0" presId="urn:microsoft.com/office/officeart/2005/8/layout/list1"/>
    <dgm:cxn modelId="{F2BEECBF-A220-498E-BDBF-EB1917B79A1C}" srcId="{A2C0CA35-59F7-4D8D-8EFA-C2AE9BAE5AE8}" destId="{43FDA79C-A472-46F9-870A-48FDA263AE19}" srcOrd="2" destOrd="0" parTransId="{D4F5881D-F51E-42A9-911E-5D287B140BE9}" sibTransId="{F0B8344B-F960-41AD-92CB-DDD53B0B5A42}"/>
    <dgm:cxn modelId="{BE6D476E-2B92-476D-956F-5CA02BDE5853}" srcId="{A2C0CA35-59F7-4D8D-8EFA-C2AE9BAE5AE8}" destId="{D4F1CD87-DF70-42A9-9B14-C60F9AD9A1CA}" srcOrd="1" destOrd="0" parTransId="{D6040E90-4198-4A0A-A898-DF7EDC146954}" sibTransId="{9499AD9B-03F5-4246-829B-485ACBC90602}"/>
    <dgm:cxn modelId="{B75F8970-88EC-47F1-82E5-136E927E9B8D}" type="presOf" srcId="{43FDA79C-A472-46F9-870A-48FDA263AE19}" destId="{FFCFBFAA-0052-4E70-A73B-37B07CEF4B7D}" srcOrd="0" destOrd="0" presId="urn:microsoft.com/office/officeart/2005/8/layout/list1"/>
    <dgm:cxn modelId="{8ADFA7C9-3F66-4FB7-8B5A-99389B1ECB44}" type="presOf" srcId="{D4F1CD87-DF70-42A9-9B14-C60F9AD9A1CA}" destId="{6B6E7BF9-AC97-4D62-8DD9-E50B8B7E0F47}" srcOrd="0" destOrd="0" presId="urn:microsoft.com/office/officeart/2005/8/layout/list1"/>
    <dgm:cxn modelId="{73293BBB-87F6-4F86-818A-3921B5B84852}" type="presOf" srcId="{0E667A05-8760-4908-B90B-B89DE0B75EAB}" destId="{DD0276ED-CDC2-415B-9AA7-E9795E6D7D5E}" srcOrd="1" destOrd="0" presId="urn:microsoft.com/office/officeart/2005/8/layout/list1"/>
    <dgm:cxn modelId="{CEE5A572-6274-4AED-A1B1-0C9072C440C2}" type="presParOf" srcId="{FE67D69A-0940-4735-9EB3-1FCEAC7C0936}" destId="{665ACF6E-D846-43EE-A7F9-02D374D9A89A}" srcOrd="0" destOrd="0" presId="urn:microsoft.com/office/officeart/2005/8/layout/list1"/>
    <dgm:cxn modelId="{71534A75-0F5E-4DD3-9E8B-A5A1F3B470C3}" type="presParOf" srcId="{665ACF6E-D846-43EE-A7F9-02D374D9A89A}" destId="{4BCC9935-D305-4D6D-B8B2-5ED853F12B01}" srcOrd="0" destOrd="0" presId="urn:microsoft.com/office/officeart/2005/8/layout/list1"/>
    <dgm:cxn modelId="{C7E43092-A8C8-492A-BF21-47C89F64B20A}" type="presParOf" srcId="{665ACF6E-D846-43EE-A7F9-02D374D9A89A}" destId="{DD0276ED-CDC2-415B-9AA7-E9795E6D7D5E}" srcOrd="1" destOrd="0" presId="urn:microsoft.com/office/officeart/2005/8/layout/list1"/>
    <dgm:cxn modelId="{12989000-C706-4D64-8109-1B96F80130DE}" type="presParOf" srcId="{FE67D69A-0940-4735-9EB3-1FCEAC7C0936}" destId="{881EB00A-7597-492A-8C39-AF0782AA32DF}" srcOrd="1" destOrd="0" presId="urn:microsoft.com/office/officeart/2005/8/layout/list1"/>
    <dgm:cxn modelId="{DF92C308-63E7-49C4-8718-6A090D2CD360}" type="presParOf" srcId="{FE67D69A-0940-4735-9EB3-1FCEAC7C0936}" destId="{8F518172-46BF-4CFA-A0E9-6BC8F09DF620}" srcOrd="2" destOrd="0" presId="urn:microsoft.com/office/officeart/2005/8/layout/list1"/>
    <dgm:cxn modelId="{52511658-5EF1-4712-8FD2-226D97A3BC80}" type="presParOf" srcId="{FE67D69A-0940-4735-9EB3-1FCEAC7C0936}" destId="{18F222DD-EF2B-487F-924F-24B8D089DAC2}" srcOrd="3" destOrd="0" presId="urn:microsoft.com/office/officeart/2005/8/layout/list1"/>
    <dgm:cxn modelId="{C0EEB17E-014E-45B5-BC66-427931FD59AA}" type="presParOf" srcId="{FE67D69A-0940-4735-9EB3-1FCEAC7C0936}" destId="{44E4D89B-7510-4C63-9F6C-675C90B2C28D}" srcOrd="4" destOrd="0" presId="urn:microsoft.com/office/officeart/2005/8/layout/list1"/>
    <dgm:cxn modelId="{81F3E764-773D-4AEF-A522-309FD9FFFF3D}" type="presParOf" srcId="{44E4D89B-7510-4C63-9F6C-675C90B2C28D}" destId="{6B6E7BF9-AC97-4D62-8DD9-E50B8B7E0F47}" srcOrd="0" destOrd="0" presId="urn:microsoft.com/office/officeart/2005/8/layout/list1"/>
    <dgm:cxn modelId="{BE6B956D-38B8-4D60-9075-D6A70F02D38A}" type="presParOf" srcId="{44E4D89B-7510-4C63-9F6C-675C90B2C28D}" destId="{0B064079-2D02-49E7-8D39-5DF34CF9B077}" srcOrd="1" destOrd="0" presId="urn:microsoft.com/office/officeart/2005/8/layout/list1"/>
    <dgm:cxn modelId="{19A28C06-116F-4B08-8380-6D0D3BD22233}" type="presParOf" srcId="{FE67D69A-0940-4735-9EB3-1FCEAC7C0936}" destId="{E152D09A-2172-4CF9-AC9A-11FFC46302EE}" srcOrd="5" destOrd="0" presId="urn:microsoft.com/office/officeart/2005/8/layout/list1"/>
    <dgm:cxn modelId="{DA35A6DE-C102-45AD-8AA1-664BC43570AC}" type="presParOf" srcId="{FE67D69A-0940-4735-9EB3-1FCEAC7C0936}" destId="{816D81B0-ADFA-412D-82FD-B7C91E7C420C}" srcOrd="6" destOrd="0" presId="urn:microsoft.com/office/officeart/2005/8/layout/list1"/>
    <dgm:cxn modelId="{73F8F196-4795-4FBA-98E7-AB0541D9E42C}" type="presParOf" srcId="{FE67D69A-0940-4735-9EB3-1FCEAC7C0936}" destId="{4E379494-7834-4394-875D-893BCFB2E6A6}" srcOrd="7" destOrd="0" presId="urn:microsoft.com/office/officeart/2005/8/layout/list1"/>
    <dgm:cxn modelId="{A87A281B-387C-4FEC-8CFA-71A5901BA863}" type="presParOf" srcId="{FE67D69A-0940-4735-9EB3-1FCEAC7C0936}" destId="{DD0C8D10-64A3-49EB-8C8E-3F69A917F1D5}" srcOrd="8" destOrd="0" presId="urn:microsoft.com/office/officeart/2005/8/layout/list1"/>
    <dgm:cxn modelId="{BFF06DD3-F569-4EFA-A7DD-5462692F87C0}" type="presParOf" srcId="{DD0C8D10-64A3-49EB-8C8E-3F69A917F1D5}" destId="{FFCFBFAA-0052-4E70-A73B-37B07CEF4B7D}" srcOrd="0" destOrd="0" presId="urn:microsoft.com/office/officeart/2005/8/layout/list1"/>
    <dgm:cxn modelId="{B2071AF1-4555-48D4-A830-EDDC28B416EE}" type="presParOf" srcId="{DD0C8D10-64A3-49EB-8C8E-3F69A917F1D5}" destId="{73DCBBE2-5641-4ED6-8887-CA9AC68F6411}" srcOrd="1" destOrd="0" presId="urn:microsoft.com/office/officeart/2005/8/layout/list1"/>
    <dgm:cxn modelId="{5B00B8B6-D744-4C90-A5FE-7BFA081185F7}" type="presParOf" srcId="{FE67D69A-0940-4735-9EB3-1FCEAC7C0936}" destId="{C948FA5F-9090-4403-9587-D6E2BBB5A7DA}" srcOrd="9" destOrd="0" presId="urn:microsoft.com/office/officeart/2005/8/layout/list1"/>
    <dgm:cxn modelId="{B1C176DD-46E3-4B9A-B169-8E5E963B24FA}" type="presParOf" srcId="{FE67D69A-0940-4735-9EB3-1FCEAC7C0936}" destId="{7774C892-6F78-4348-B577-E25B447C81C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1EB10-AAC3-42BE-9BE9-830EC3AC8A29}">
      <dsp:nvSpPr>
        <dsp:cNvPr id="0" name=""/>
        <dsp:cNvSpPr/>
      </dsp:nvSpPr>
      <dsp:spPr>
        <a:xfrm>
          <a:off x="7641239" y="3746551"/>
          <a:ext cx="3692152" cy="356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943"/>
              </a:lnTo>
              <a:lnTo>
                <a:pt x="3692152" y="272943"/>
              </a:lnTo>
              <a:lnTo>
                <a:pt x="3692152" y="3568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ADB8A-44BC-4578-B253-40111F60F59A}">
      <dsp:nvSpPr>
        <dsp:cNvPr id="0" name=""/>
        <dsp:cNvSpPr/>
      </dsp:nvSpPr>
      <dsp:spPr>
        <a:xfrm>
          <a:off x="7641239" y="3746551"/>
          <a:ext cx="2596641" cy="422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517"/>
              </a:lnTo>
              <a:lnTo>
                <a:pt x="2596641" y="338517"/>
              </a:lnTo>
              <a:lnTo>
                <a:pt x="2596641" y="4224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085E87-3E58-4120-826A-372ADF5A4891}">
      <dsp:nvSpPr>
        <dsp:cNvPr id="0" name=""/>
        <dsp:cNvSpPr/>
      </dsp:nvSpPr>
      <dsp:spPr>
        <a:xfrm>
          <a:off x="7641239" y="3746551"/>
          <a:ext cx="1461945" cy="409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724"/>
              </a:lnTo>
              <a:lnTo>
                <a:pt x="1461945" y="325724"/>
              </a:lnTo>
              <a:lnTo>
                <a:pt x="1461945" y="40967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249BB2-FCA7-4D31-AA01-CE939AFC32BF}">
      <dsp:nvSpPr>
        <dsp:cNvPr id="0" name=""/>
        <dsp:cNvSpPr/>
      </dsp:nvSpPr>
      <dsp:spPr>
        <a:xfrm>
          <a:off x="7641239" y="3746551"/>
          <a:ext cx="339555" cy="415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837"/>
              </a:lnTo>
              <a:lnTo>
                <a:pt x="339555" y="331837"/>
              </a:lnTo>
              <a:lnTo>
                <a:pt x="339555" y="4157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97A86-8D5E-4742-BDB7-7E40B8398403}">
      <dsp:nvSpPr>
        <dsp:cNvPr id="0" name=""/>
        <dsp:cNvSpPr/>
      </dsp:nvSpPr>
      <dsp:spPr>
        <a:xfrm>
          <a:off x="6858405" y="3746551"/>
          <a:ext cx="782833" cy="443221"/>
        </a:xfrm>
        <a:custGeom>
          <a:avLst/>
          <a:gdLst/>
          <a:ahLst/>
          <a:cxnLst/>
          <a:rect l="0" t="0" r="0" b="0"/>
          <a:pathLst>
            <a:path>
              <a:moveTo>
                <a:pt x="782833" y="0"/>
              </a:moveTo>
              <a:lnTo>
                <a:pt x="782833" y="359269"/>
              </a:lnTo>
              <a:lnTo>
                <a:pt x="0" y="359269"/>
              </a:lnTo>
              <a:lnTo>
                <a:pt x="0" y="4432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2EAB4-4A46-4780-BC35-DB271EE446ED}">
      <dsp:nvSpPr>
        <dsp:cNvPr id="0" name=""/>
        <dsp:cNvSpPr/>
      </dsp:nvSpPr>
      <dsp:spPr>
        <a:xfrm>
          <a:off x="5782868" y="3746551"/>
          <a:ext cx="1858370" cy="502298"/>
        </a:xfrm>
        <a:custGeom>
          <a:avLst/>
          <a:gdLst/>
          <a:ahLst/>
          <a:cxnLst/>
          <a:rect l="0" t="0" r="0" b="0"/>
          <a:pathLst>
            <a:path>
              <a:moveTo>
                <a:pt x="1858370" y="0"/>
              </a:moveTo>
              <a:lnTo>
                <a:pt x="1858370" y="418345"/>
              </a:lnTo>
              <a:lnTo>
                <a:pt x="0" y="418345"/>
              </a:lnTo>
              <a:lnTo>
                <a:pt x="0" y="5022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FB00B2-3B41-4737-8683-B6275FA75581}">
      <dsp:nvSpPr>
        <dsp:cNvPr id="0" name=""/>
        <dsp:cNvSpPr/>
      </dsp:nvSpPr>
      <dsp:spPr>
        <a:xfrm>
          <a:off x="4728981" y="3746551"/>
          <a:ext cx="2912258" cy="569021"/>
        </a:xfrm>
        <a:custGeom>
          <a:avLst/>
          <a:gdLst/>
          <a:ahLst/>
          <a:cxnLst/>
          <a:rect l="0" t="0" r="0" b="0"/>
          <a:pathLst>
            <a:path>
              <a:moveTo>
                <a:pt x="2912258" y="0"/>
              </a:moveTo>
              <a:lnTo>
                <a:pt x="2912258" y="485069"/>
              </a:lnTo>
              <a:lnTo>
                <a:pt x="0" y="485069"/>
              </a:lnTo>
              <a:lnTo>
                <a:pt x="0" y="5690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A4D26-5A91-4839-9874-92F4DDC1C94A}">
      <dsp:nvSpPr>
        <dsp:cNvPr id="0" name=""/>
        <dsp:cNvSpPr/>
      </dsp:nvSpPr>
      <dsp:spPr>
        <a:xfrm>
          <a:off x="3676217" y="3746551"/>
          <a:ext cx="3965021" cy="596621"/>
        </a:xfrm>
        <a:custGeom>
          <a:avLst/>
          <a:gdLst/>
          <a:ahLst/>
          <a:cxnLst/>
          <a:rect l="0" t="0" r="0" b="0"/>
          <a:pathLst>
            <a:path>
              <a:moveTo>
                <a:pt x="3965021" y="0"/>
              </a:moveTo>
              <a:lnTo>
                <a:pt x="3965021" y="512669"/>
              </a:lnTo>
              <a:lnTo>
                <a:pt x="0" y="512669"/>
              </a:lnTo>
              <a:lnTo>
                <a:pt x="0" y="5966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7B898-49CB-4A47-8318-FC897228FAAA}">
      <dsp:nvSpPr>
        <dsp:cNvPr id="0" name=""/>
        <dsp:cNvSpPr/>
      </dsp:nvSpPr>
      <dsp:spPr>
        <a:xfrm>
          <a:off x="2610096" y="3746551"/>
          <a:ext cx="5031143" cy="636581"/>
        </a:xfrm>
        <a:custGeom>
          <a:avLst/>
          <a:gdLst/>
          <a:ahLst/>
          <a:cxnLst/>
          <a:rect l="0" t="0" r="0" b="0"/>
          <a:pathLst>
            <a:path>
              <a:moveTo>
                <a:pt x="5031143" y="0"/>
              </a:moveTo>
              <a:lnTo>
                <a:pt x="5031143" y="552628"/>
              </a:lnTo>
              <a:lnTo>
                <a:pt x="0" y="552628"/>
              </a:lnTo>
              <a:lnTo>
                <a:pt x="0" y="6365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30219-FF69-48C5-9DBC-2D474A056BF7}">
      <dsp:nvSpPr>
        <dsp:cNvPr id="0" name=""/>
        <dsp:cNvSpPr/>
      </dsp:nvSpPr>
      <dsp:spPr>
        <a:xfrm>
          <a:off x="1556625" y="3746551"/>
          <a:ext cx="6084613" cy="672235"/>
        </a:xfrm>
        <a:custGeom>
          <a:avLst/>
          <a:gdLst/>
          <a:ahLst/>
          <a:cxnLst/>
          <a:rect l="0" t="0" r="0" b="0"/>
          <a:pathLst>
            <a:path>
              <a:moveTo>
                <a:pt x="6084613" y="0"/>
              </a:moveTo>
              <a:lnTo>
                <a:pt x="6084613" y="588283"/>
              </a:lnTo>
              <a:lnTo>
                <a:pt x="0" y="588283"/>
              </a:lnTo>
              <a:lnTo>
                <a:pt x="0" y="6722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65943C-AB57-4996-BE60-30D3156EE6F6}">
      <dsp:nvSpPr>
        <dsp:cNvPr id="0" name=""/>
        <dsp:cNvSpPr/>
      </dsp:nvSpPr>
      <dsp:spPr>
        <a:xfrm>
          <a:off x="504636" y="3746551"/>
          <a:ext cx="7136602" cy="687358"/>
        </a:xfrm>
        <a:custGeom>
          <a:avLst/>
          <a:gdLst/>
          <a:ahLst/>
          <a:cxnLst/>
          <a:rect l="0" t="0" r="0" b="0"/>
          <a:pathLst>
            <a:path>
              <a:moveTo>
                <a:pt x="7136602" y="0"/>
              </a:moveTo>
              <a:lnTo>
                <a:pt x="7136602" y="603406"/>
              </a:lnTo>
              <a:lnTo>
                <a:pt x="0" y="603406"/>
              </a:lnTo>
              <a:lnTo>
                <a:pt x="0" y="6873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35CA06-355F-4A2E-B144-E6AA71207979}">
      <dsp:nvSpPr>
        <dsp:cNvPr id="0" name=""/>
        <dsp:cNvSpPr/>
      </dsp:nvSpPr>
      <dsp:spPr>
        <a:xfrm>
          <a:off x="5234723" y="1316562"/>
          <a:ext cx="2406515" cy="1350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6402"/>
              </a:lnTo>
              <a:lnTo>
                <a:pt x="2406515" y="1266402"/>
              </a:lnTo>
              <a:lnTo>
                <a:pt x="2406515" y="13503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C87C9-D171-41CE-B87F-9D268BA5ED96}">
      <dsp:nvSpPr>
        <dsp:cNvPr id="0" name=""/>
        <dsp:cNvSpPr/>
      </dsp:nvSpPr>
      <dsp:spPr>
        <a:xfrm>
          <a:off x="2789602" y="1316562"/>
          <a:ext cx="2445121" cy="1356771"/>
        </a:xfrm>
        <a:custGeom>
          <a:avLst/>
          <a:gdLst/>
          <a:ahLst/>
          <a:cxnLst/>
          <a:rect l="0" t="0" r="0" b="0"/>
          <a:pathLst>
            <a:path>
              <a:moveTo>
                <a:pt x="2445121" y="0"/>
              </a:moveTo>
              <a:lnTo>
                <a:pt x="2445121" y="1272819"/>
              </a:lnTo>
              <a:lnTo>
                <a:pt x="0" y="1272819"/>
              </a:lnTo>
              <a:lnTo>
                <a:pt x="0" y="13567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FC2C8-B40A-4484-BB17-6DFEC9023816}">
      <dsp:nvSpPr>
        <dsp:cNvPr id="0" name=""/>
        <dsp:cNvSpPr/>
      </dsp:nvSpPr>
      <dsp:spPr>
        <a:xfrm>
          <a:off x="4474135" y="234931"/>
          <a:ext cx="1521175" cy="10816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AD12E84-EEBF-489B-A286-EEC236C51C07}">
      <dsp:nvSpPr>
        <dsp:cNvPr id="0" name=""/>
        <dsp:cNvSpPr/>
      </dsp:nvSpPr>
      <dsp:spPr>
        <a:xfrm>
          <a:off x="4574828" y="330589"/>
          <a:ext cx="1521175" cy="10816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Dental stem cell</a:t>
          </a:r>
          <a:endParaRPr lang="en-ZW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6508" y="362269"/>
        <a:ext cx="1457815" cy="1018270"/>
      </dsp:txXfrm>
    </dsp:sp>
    <dsp:sp modelId="{E7531C33-F687-422A-91F0-58AF4DE42F75}">
      <dsp:nvSpPr>
        <dsp:cNvPr id="0" name=""/>
        <dsp:cNvSpPr/>
      </dsp:nvSpPr>
      <dsp:spPr>
        <a:xfrm>
          <a:off x="1836784" y="2673333"/>
          <a:ext cx="1905635" cy="1066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481501B-2AFC-4D47-9068-1CCD9DA5374A}">
      <dsp:nvSpPr>
        <dsp:cNvPr id="0" name=""/>
        <dsp:cNvSpPr/>
      </dsp:nvSpPr>
      <dsp:spPr>
        <a:xfrm>
          <a:off x="1937476" y="2768991"/>
          <a:ext cx="1905635" cy="10667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Epithelial stem cell</a:t>
          </a:r>
          <a:endParaRPr lang="en-ZW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68721" y="2800236"/>
        <a:ext cx="1843145" cy="1004305"/>
      </dsp:txXfrm>
    </dsp:sp>
    <dsp:sp modelId="{D5291ECF-261F-47A2-A347-93B8B5923606}">
      <dsp:nvSpPr>
        <dsp:cNvPr id="0" name=""/>
        <dsp:cNvSpPr/>
      </dsp:nvSpPr>
      <dsp:spPr>
        <a:xfrm>
          <a:off x="6758011" y="2666917"/>
          <a:ext cx="1766456" cy="10796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672445F-F09D-46E0-9F41-45F7846F248A}">
      <dsp:nvSpPr>
        <dsp:cNvPr id="0" name=""/>
        <dsp:cNvSpPr/>
      </dsp:nvSpPr>
      <dsp:spPr>
        <a:xfrm>
          <a:off x="6858703" y="2762575"/>
          <a:ext cx="1766456" cy="1079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Mesenchymal stem cell</a:t>
          </a:r>
          <a:endParaRPr lang="en-ZW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90324" y="2794196"/>
        <a:ext cx="1703214" cy="1016391"/>
      </dsp:txXfrm>
    </dsp:sp>
    <dsp:sp modelId="{7B2AF2A3-CC4E-421F-B061-E6996117B246}">
      <dsp:nvSpPr>
        <dsp:cNvPr id="0" name=""/>
        <dsp:cNvSpPr/>
      </dsp:nvSpPr>
      <dsp:spPr>
        <a:xfrm>
          <a:off x="79373" y="4433909"/>
          <a:ext cx="850526" cy="1673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C86B7AD-4CA0-4B27-868F-48EDDDD9A0B5}">
      <dsp:nvSpPr>
        <dsp:cNvPr id="0" name=""/>
        <dsp:cNvSpPr/>
      </dsp:nvSpPr>
      <dsp:spPr>
        <a:xfrm>
          <a:off x="180065" y="4529567"/>
          <a:ext cx="850526" cy="1673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Inflammatory Periapical Progenitor Cells (IPAPCs)</a:t>
          </a:r>
          <a:endParaRPr lang="en-ZW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4976" y="4554478"/>
        <a:ext cx="800704" cy="1624110"/>
      </dsp:txXfrm>
    </dsp:sp>
    <dsp:sp modelId="{5B50DACD-20F4-4A50-AE53-6DB252AF8D8D}">
      <dsp:nvSpPr>
        <dsp:cNvPr id="0" name=""/>
        <dsp:cNvSpPr/>
      </dsp:nvSpPr>
      <dsp:spPr>
        <a:xfrm>
          <a:off x="1103509" y="4418786"/>
          <a:ext cx="906232" cy="17248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D0F4E8F-10E4-42C5-8646-1CAF4DA4901F}">
      <dsp:nvSpPr>
        <dsp:cNvPr id="0" name=""/>
        <dsp:cNvSpPr/>
      </dsp:nvSpPr>
      <dsp:spPr>
        <a:xfrm>
          <a:off x="1204201" y="4514444"/>
          <a:ext cx="906232" cy="17248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Stem Cells Of The Apical Papilla (SCAP)</a:t>
          </a:r>
          <a:endParaRPr lang="en-ZW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0744" y="4540987"/>
        <a:ext cx="853146" cy="1671756"/>
      </dsp:txXfrm>
    </dsp:sp>
    <dsp:sp modelId="{72814A65-88DA-4273-B3A9-EDA706A78CFA}">
      <dsp:nvSpPr>
        <dsp:cNvPr id="0" name=""/>
        <dsp:cNvSpPr/>
      </dsp:nvSpPr>
      <dsp:spPr>
        <a:xfrm>
          <a:off x="2156979" y="4383132"/>
          <a:ext cx="906232" cy="1795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4AB215B-4C4C-4C7C-95AC-ED371F51CC85}">
      <dsp:nvSpPr>
        <dsp:cNvPr id="0" name=""/>
        <dsp:cNvSpPr/>
      </dsp:nvSpPr>
      <dsp:spPr>
        <a:xfrm>
          <a:off x="2257672" y="4478790"/>
          <a:ext cx="906232" cy="17953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ntal Follicle Stem Cells (DFSCs</a:t>
          </a:r>
          <a:r>
            <a:rPr lang="en-US" sz="700" kern="1200" dirty="0"/>
            <a:t>)</a:t>
          </a:r>
          <a:endParaRPr lang="en-ZW" sz="700" kern="1200" dirty="0"/>
        </a:p>
      </dsp:txBody>
      <dsp:txXfrm>
        <a:off x="2284215" y="4505333"/>
        <a:ext cx="853146" cy="1742313"/>
      </dsp:txXfrm>
    </dsp:sp>
    <dsp:sp modelId="{5F85DE3B-C129-4320-8D0F-AABA779A50EC}">
      <dsp:nvSpPr>
        <dsp:cNvPr id="0" name=""/>
        <dsp:cNvSpPr/>
      </dsp:nvSpPr>
      <dsp:spPr>
        <a:xfrm>
          <a:off x="3223101" y="4343172"/>
          <a:ext cx="906232" cy="1835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FBA16A7-EAC3-4A04-AFC5-47C3DCE4E6C5}">
      <dsp:nvSpPr>
        <dsp:cNvPr id="0" name=""/>
        <dsp:cNvSpPr/>
      </dsp:nvSpPr>
      <dsp:spPr>
        <a:xfrm>
          <a:off x="3323793" y="4438830"/>
          <a:ext cx="906232" cy="18353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Dental Pulp Stem Cells (DPSCs)</a:t>
          </a:r>
        </a:p>
      </dsp:txBody>
      <dsp:txXfrm>
        <a:off x="3350336" y="4465373"/>
        <a:ext cx="853146" cy="1782273"/>
      </dsp:txXfrm>
    </dsp:sp>
    <dsp:sp modelId="{6980AE30-8229-408E-8F44-06938D16114D}">
      <dsp:nvSpPr>
        <dsp:cNvPr id="0" name=""/>
        <dsp:cNvSpPr/>
      </dsp:nvSpPr>
      <dsp:spPr>
        <a:xfrm>
          <a:off x="4275864" y="4315572"/>
          <a:ext cx="906232" cy="18258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044C4B8-8A44-4B8C-BB7F-2D6D60DC15A8}">
      <dsp:nvSpPr>
        <dsp:cNvPr id="0" name=""/>
        <dsp:cNvSpPr/>
      </dsp:nvSpPr>
      <dsp:spPr>
        <a:xfrm>
          <a:off x="4376557" y="4411230"/>
          <a:ext cx="906232" cy="1825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Bone Marrow Stem Cells (BMSCs)</a:t>
          </a:r>
          <a:endParaRPr lang="en-ZW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03100" y="4437773"/>
        <a:ext cx="853146" cy="1772749"/>
      </dsp:txXfrm>
    </dsp:sp>
    <dsp:sp modelId="{828ABA7C-0529-465B-907D-7BC63FA4C9C4}">
      <dsp:nvSpPr>
        <dsp:cNvPr id="0" name=""/>
        <dsp:cNvSpPr/>
      </dsp:nvSpPr>
      <dsp:spPr>
        <a:xfrm>
          <a:off x="5329751" y="4248849"/>
          <a:ext cx="906232" cy="1929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AB8A15-31AB-4372-AFF2-40DA2F210F5D}">
      <dsp:nvSpPr>
        <dsp:cNvPr id="0" name=""/>
        <dsp:cNvSpPr/>
      </dsp:nvSpPr>
      <dsp:spPr>
        <a:xfrm>
          <a:off x="5430444" y="4344507"/>
          <a:ext cx="906232" cy="19296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Tooth Germ Progenitor Cells (TGPCs)</a:t>
          </a:r>
          <a:endParaRPr lang="en-ZW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56987" y="4371050"/>
        <a:ext cx="853146" cy="1876596"/>
      </dsp:txXfrm>
    </dsp:sp>
    <dsp:sp modelId="{C7361F22-FB48-4394-839A-63EE8A022916}">
      <dsp:nvSpPr>
        <dsp:cNvPr id="0" name=""/>
        <dsp:cNvSpPr/>
      </dsp:nvSpPr>
      <dsp:spPr>
        <a:xfrm>
          <a:off x="6405289" y="4189772"/>
          <a:ext cx="906232" cy="19887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413AECF-1AB7-4A02-8A66-A9F0F52AED94}">
      <dsp:nvSpPr>
        <dsp:cNvPr id="0" name=""/>
        <dsp:cNvSpPr/>
      </dsp:nvSpPr>
      <dsp:spPr>
        <a:xfrm>
          <a:off x="6505981" y="4285430"/>
          <a:ext cx="906232" cy="1988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Salivary Gland Stem Cells (SGSCs</a:t>
          </a:r>
          <a:r>
            <a:rPr lang="en-US" sz="700" kern="1200" dirty="0"/>
            <a:t>),</a:t>
          </a:r>
          <a:endParaRPr lang="en-ZW" sz="700" kern="1200" dirty="0"/>
        </a:p>
      </dsp:txBody>
      <dsp:txXfrm>
        <a:off x="6532524" y="4311973"/>
        <a:ext cx="853146" cy="1935673"/>
      </dsp:txXfrm>
    </dsp:sp>
    <dsp:sp modelId="{D3C37BCA-09EF-4853-8065-86FC47A8F4BD}">
      <dsp:nvSpPr>
        <dsp:cNvPr id="0" name=""/>
        <dsp:cNvSpPr/>
      </dsp:nvSpPr>
      <dsp:spPr>
        <a:xfrm>
          <a:off x="7527678" y="4162340"/>
          <a:ext cx="906232" cy="2016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FD8005-F265-4545-9722-07F3C98D1C09}">
      <dsp:nvSpPr>
        <dsp:cNvPr id="0" name=""/>
        <dsp:cNvSpPr/>
      </dsp:nvSpPr>
      <dsp:spPr>
        <a:xfrm>
          <a:off x="7628371" y="4257998"/>
          <a:ext cx="906232" cy="2016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Stem Cells From Human Exfoliated Deciduous Teeth (SHED)</a:t>
          </a:r>
          <a:endParaRPr lang="en-ZW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54914" y="4284541"/>
        <a:ext cx="853146" cy="1963105"/>
      </dsp:txXfrm>
    </dsp:sp>
    <dsp:sp modelId="{9C1C213A-EBA4-4475-B208-0C9A98421E14}">
      <dsp:nvSpPr>
        <dsp:cNvPr id="0" name=""/>
        <dsp:cNvSpPr/>
      </dsp:nvSpPr>
      <dsp:spPr>
        <a:xfrm>
          <a:off x="8650068" y="4156228"/>
          <a:ext cx="906232" cy="1994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E356D5B-2058-497B-9FD6-DF8969DE0F57}">
      <dsp:nvSpPr>
        <dsp:cNvPr id="0" name=""/>
        <dsp:cNvSpPr/>
      </dsp:nvSpPr>
      <dsp:spPr>
        <a:xfrm>
          <a:off x="8750760" y="4251886"/>
          <a:ext cx="906232" cy="1994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Oral Epithelial Stem Cells (OESCs),</a:t>
          </a:r>
          <a:endParaRPr lang="en-ZW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77303" y="4278429"/>
        <a:ext cx="853146" cy="1941082"/>
      </dsp:txXfrm>
    </dsp:sp>
    <dsp:sp modelId="{22A613B8-DA78-4743-9D23-224708A6D135}">
      <dsp:nvSpPr>
        <dsp:cNvPr id="0" name=""/>
        <dsp:cNvSpPr/>
      </dsp:nvSpPr>
      <dsp:spPr>
        <a:xfrm>
          <a:off x="9784764" y="4169020"/>
          <a:ext cx="906232" cy="2009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623D99B-2F60-4B61-AD22-EAEE62382679}">
      <dsp:nvSpPr>
        <dsp:cNvPr id="0" name=""/>
        <dsp:cNvSpPr/>
      </dsp:nvSpPr>
      <dsp:spPr>
        <a:xfrm>
          <a:off x="9885456" y="4264678"/>
          <a:ext cx="906232" cy="20095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Gingival-derived Mesenchymal Stem Cells (GMSCs)</a:t>
          </a:r>
          <a:endParaRPr lang="en-ZW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11999" y="4291221"/>
        <a:ext cx="853146" cy="1956424"/>
      </dsp:txXfrm>
    </dsp:sp>
    <dsp:sp modelId="{4B492808-D255-447F-996E-053BD0B3D361}">
      <dsp:nvSpPr>
        <dsp:cNvPr id="0" name=""/>
        <dsp:cNvSpPr/>
      </dsp:nvSpPr>
      <dsp:spPr>
        <a:xfrm>
          <a:off x="10880274" y="4103447"/>
          <a:ext cx="906232" cy="20469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CD3FE9-A293-4F23-861F-0C054EF1B91E}">
      <dsp:nvSpPr>
        <dsp:cNvPr id="0" name=""/>
        <dsp:cNvSpPr/>
      </dsp:nvSpPr>
      <dsp:spPr>
        <a:xfrm>
          <a:off x="10980967" y="4199105"/>
          <a:ext cx="906232" cy="2046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Periosteal Derived Stem Cells (PSCs)</a:t>
          </a:r>
        </a:p>
      </dsp:txBody>
      <dsp:txXfrm>
        <a:off x="11007510" y="4225648"/>
        <a:ext cx="853146" cy="19938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18172-46BF-4CFA-A0E9-6BC8F09DF620}">
      <dsp:nvSpPr>
        <dsp:cNvPr id="0" name=""/>
        <dsp:cNvSpPr/>
      </dsp:nvSpPr>
      <dsp:spPr>
        <a:xfrm>
          <a:off x="0" y="2233093"/>
          <a:ext cx="957869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276ED-CDC2-415B-9AA7-E9795E6D7D5E}">
      <dsp:nvSpPr>
        <dsp:cNvPr id="0" name=""/>
        <dsp:cNvSpPr/>
      </dsp:nvSpPr>
      <dsp:spPr>
        <a:xfrm>
          <a:off x="478934" y="2011693"/>
          <a:ext cx="6705086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436" tIns="0" rIns="25343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Stimulating stem cells to </a:t>
          </a:r>
          <a:r>
            <a:rPr lang="en-US" sz="1500" kern="1200" dirty="0" err="1"/>
            <a:t>synthesise</a:t>
          </a:r>
          <a:r>
            <a:rPr lang="en-US" sz="1500" kern="1200" dirty="0"/>
            <a:t> &amp; </a:t>
          </a:r>
          <a:r>
            <a:rPr lang="en-US" sz="1500" kern="1200" dirty="0" err="1"/>
            <a:t>secreate</a:t>
          </a:r>
          <a:r>
            <a:rPr lang="en-US" sz="1500" kern="1200" dirty="0"/>
            <a:t> mineralized matrix</a:t>
          </a:r>
          <a:endParaRPr lang="en-ZW" sz="1500" kern="1200" dirty="0"/>
        </a:p>
      </dsp:txBody>
      <dsp:txXfrm>
        <a:off x="500550" y="2033309"/>
        <a:ext cx="6661854" cy="399568"/>
      </dsp:txXfrm>
    </dsp:sp>
    <dsp:sp modelId="{816D81B0-ADFA-412D-82FD-B7C91E7C420C}">
      <dsp:nvSpPr>
        <dsp:cNvPr id="0" name=""/>
        <dsp:cNvSpPr/>
      </dsp:nvSpPr>
      <dsp:spPr>
        <a:xfrm>
          <a:off x="0" y="2913493"/>
          <a:ext cx="957869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064079-2D02-49E7-8D39-5DF34CF9B077}">
      <dsp:nvSpPr>
        <dsp:cNvPr id="0" name=""/>
        <dsp:cNvSpPr/>
      </dsp:nvSpPr>
      <dsp:spPr>
        <a:xfrm>
          <a:off x="478934" y="2692093"/>
          <a:ext cx="6705086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436" tIns="0" rIns="25343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By increasing the rate of proliferation</a:t>
          </a:r>
          <a:endParaRPr lang="en-ZW" sz="1500" kern="1200" dirty="0"/>
        </a:p>
      </dsp:txBody>
      <dsp:txXfrm>
        <a:off x="500550" y="2713709"/>
        <a:ext cx="6661854" cy="399568"/>
      </dsp:txXfrm>
    </dsp:sp>
    <dsp:sp modelId="{7774C892-6F78-4348-B577-E25B447C81CE}">
      <dsp:nvSpPr>
        <dsp:cNvPr id="0" name=""/>
        <dsp:cNvSpPr/>
      </dsp:nvSpPr>
      <dsp:spPr>
        <a:xfrm>
          <a:off x="0" y="3593893"/>
          <a:ext cx="957869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CBBE2-5641-4ED6-8887-CA9AC68F6411}">
      <dsp:nvSpPr>
        <dsp:cNvPr id="0" name=""/>
        <dsp:cNvSpPr/>
      </dsp:nvSpPr>
      <dsp:spPr>
        <a:xfrm>
          <a:off x="478934" y="3372493"/>
          <a:ext cx="6705086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436" tIns="0" rIns="25343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Inducing differentiation of the cells into another tissue type</a:t>
          </a:r>
          <a:endParaRPr lang="en-ZW" sz="1500" kern="1200" dirty="0"/>
        </a:p>
      </dsp:txBody>
      <dsp:txXfrm>
        <a:off x="500550" y="3394109"/>
        <a:ext cx="6661854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0ED59-0481-44C1-A6DE-BD5BADBF40FE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A17E5-A0EE-40F3-9CC0-C4B629AD0B6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63957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171B6-79BC-40F1-97E0-04712D278735}" type="slidenum">
              <a:rPr lang="en-ZW" smtClean="0"/>
              <a:pPr/>
              <a:t>4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xmlns="" val="4231264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67BA16-5421-23B6-D91F-26DF4E9E4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739CF3-9B40-9B5F-6F33-13A75A90A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FB84FB-BDB7-B0AC-CDE7-961580185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D5F4-2680-4C6E-BF4A-0F52763CE870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4CF537-5525-A232-B2E9-8A5E8ECF7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DFC59C-FED5-72E3-9669-0BCE4B52D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AA893-7E3F-4FC4-A335-2A0F88C84F7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1177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41BBAD-3595-EA05-B85F-18B40C2C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5CD2183-50EB-74B8-D352-23981EA4A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3DA188-0EB5-81F1-2A2B-7FA54FDEC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D5F4-2680-4C6E-BF4A-0F52763CE870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039955-EBF2-1E45-8656-FD635B7BD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FEED7B-E243-2721-83A1-C1FC3309D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AA893-7E3F-4FC4-A335-2A0F88C84F7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89997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FAD43D6-F87D-017E-18A3-684098FB19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0226EFB-E6AC-551B-A865-BC12B6237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CF95D2-D65A-64F4-A569-1702A669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D5F4-2680-4C6E-BF4A-0F52763CE870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1D8A82-161D-1549-7BEA-67B4A341A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4AD194-6507-FD46-89A3-0C035BF87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AA893-7E3F-4FC4-A335-2A0F88C84F7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7367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DA2F3C-A69D-6977-2AE4-660DB7680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993D3E-329E-EE9D-CDDB-7F14B7738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DFA049-4785-7EAE-D779-2F4C22986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D5F4-2680-4C6E-BF4A-0F52763CE870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8E18BE-B501-4B36-F49F-17E8C9468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75219F-5437-46AF-2263-E59B0BC07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AA893-7E3F-4FC4-A335-2A0F88C84F7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85926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4B5987-5D79-1712-E412-64751D9E4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7EDA8CC-D400-F1B4-F60A-111DC47C1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62E2C1-297A-15EA-F290-3B321ACA4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D5F4-2680-4C6E-BF4A-0F52763CE870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BFC9DD-4068-FB50-6FD8-F3B5274E3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8AC2BD-190E-9EB0-3FD2-18B9DA792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AA893-7E3F-4FC4-A335-2A0F88C84F7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02212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214F4A-E832-9580-81FD-26F113E11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208ACB-A3FB-EC6A-AE08-647E110E89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5CCFAF-3B74-CD0E-3577-2ED03E648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28B90C6-6E9C-4D1D-5808-FBE450D0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D5F4-2680-4C6E-BF4A-0F52763CE870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5262F86-4FE6-1A08-2154-E832B1607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DEAB1D-165D-FAE9-45CB-A1DEFD59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AA893-7E3F-4FC4-A335-2A0F88C84F7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0095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44E511-B15E-0CF3-49AC-4486200BC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3292D0-51CC-D5A8-C852-8CC1D82F8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0165668-7F2B-8FD5-658C-580E0E944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DD6033-7DBD-D170-58AA-CCBFB7FC92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6B2A022-2AF9-0384-2B20-A4D8A41EF3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C3ACFA4-A42A-4F54-6509-626588F84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D5F4-2680-4C6E-BF4A-0F52763CE870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CAAB970-111C-8B7A-21FC-4972E6F9A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0EA7799-E91E-C11B-A1A9-7086DAC80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AA893-7E3F-4FC4-A335-2A0F88C84F7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6454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1DF5CA-D11B-C770-E61D-A9097F81C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37A4224-3FC8-877F-F36C-1A586A42C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D5F4-2680-4C6E-BF4A-0F52763CE870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F6CC7FA-B428-8CF9-8728-D06C80A05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EDD7D22-9BA1-957C-4E34-6305D78A8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AA893-7E3F-4FC4-A335-2A0F88C84F7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3652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50E9DD4-8A71-7352-339B-B90E3BE61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D5F4-2680-4C6E-BF4A-0F52763CE870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4276766-0A2C-DD9B-F4EF-8FE12566A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96F6A9-70DE-7000-F4EA-938C438B9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AA893-7E3F-4FC4-A335-2A0F88C84F7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8775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F300E1-3A04-1087-115B-4166EA54A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1CD5D3-ABFF-2754-844B-FD8821F9D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5E7F0B-8BB1-70AD-DAB4-B0B602146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4B16B4F-DE5E-8A43-53C6-8184A5597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D5F4-2680-4C6E-BF4A-0F52763CE870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954E43-9C82-67C2-D21E-2E73D7DDB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684200D-26B2-13AB-45A5-BAF0CC32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AA893-7E3F-4FC4-A335-2A0F88C84F7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6775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8E9E28-3DAB-F605-E1F0-28BA74DFF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8C7D3FA-A8E2-E3FD-26DA-9FF4E7FBFB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EDF7F93-045D-7210-C936-26583507F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CA62A6-46A1-071D-8A33-D6E8D7354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D5F4-2680-4C6E-BF4A-0F52763CE870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1F4257-9D2F-3452-A05B-E403D3D9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6847E5-917B-6437-21E8-46C3FE5C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AA893-7E3F-4FC4-A335-2A0F88C84F7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6019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07230B6-B7B2-9512-3A35-514C1508F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C6A680E-949E-8457-5824-F138EAF75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1AC4C6-99E3-03FC-CDD3-F8835D6955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0D5F4-2680-4C6E-BF4A-0F52763CE870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491BC6-1A4E-93F3-7543-85E3EFA8C7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BBEFD3-86FA-4E64-8B5B-4B8327288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AA893-7E3F-4FC4-A335-2A0F88C84F7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1601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>
            <a:extLst>
              <a:ext uri="{FF2B5EF4-FFF2-40B4-BE49-F238E27FC236}">
                <a16:creationId xmlns:a16="http://schemas.microsoft.com/office/drawing/2014/main" xmlns="" id="{7EB2936A-A7E4-6D59-1837-F445914C9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400" y="381001"/>
            <a:ext cx="5257800" cy="2543175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/>
              <a:t>RUNGTA COLLEGE OF DENTAL SCIENCES AND RESEARCH</a:t>
            </a:r>
            <a:endParaRPr lang="en-IN" altLang="en-US" sz="3600" b="1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94710F2E-8152-DA3D-BB25-8F620437C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2819400"/>
            <a:ext cx="8153400" cy="3429000"/>
          </a:xfrm>
        </p:spPr>
        <p:txBody>
          <a:bodyPr/>
          <a:lstStyle/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b="1" dirty="0"/>
              <a:t>REGENERATIVE ENDODONTICS</a:t>
            </a:r>
          </a:p>
          <a:p>
            <a:pPr>
              <a:defRPr/>
            </a:pPr>
            <a:r>
              <a:rPr lang="en-US" sz="2800" dirty="0"/>
              <a:t>DEPARTMENT OF CONSERVATIVE DENTISTRY AND ENDODONTICS</a:t>
            </a:r>
            <a:endParaRPr lang="en-IN" sz="2800" dirty="0"/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xmlns="" id="{51124E81-87D4-1D5E-F116-C99985126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0226" y="152400"/>
            <a:ext cx="21621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7BB3F2-E792-4529-97CF-6D3B95D63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STEM CELLS OF APICAL PAPILLA (SCAP)</a:t>
            </a: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1B36BF-5C21-45BE-859B-CB00F82A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46" y="2475914"/>
            <a:ext cx="9938099" cy="3656428"/>
          </a:xfrm>
        </p:spPr>
        <p:txBody>
          <a:bodyPr>
            <a:normAutofit fontScale="85000" lnSpcReduction="20000"/>
          </a:bodyPr>
          <a:lstStyle/>
          <a:p>
            <a:r>
              <a:rPr lang="en-Z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SCAP – isolated in 2008 by SONOYAMA et al.</a:t>
            </a:r>
          </a:p>
          <a:p>
            <a:endParaRPr lang="en-Z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Located at the apex of developing human permanent teeth and termed this tissue apical papilla</a:t>
            </a:r>
            <a:r>
              <a:rPr lang="en-Z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Z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Essential for root development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Loosely attached to the apex of the developing root and can be easily detached with a pair of tweezers.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SCAP are capable of forming odontoblast-like cells, producing dentin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vivo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Z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2EFA98-71BE-4A72-A9F8-63DE4F79A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9296" y="603852"/>
            <a:ext cx="20955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3618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6CF27BDC-CD7B-44EF-870E-E27EE53E9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71FEFC90-5187-486F-93E5-7C7451EC1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845981" cy="34163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Collateral circulation due to its proximity to the </a:t>
            </a:r>
            <a:r>
              <a:rPr lang="en-Z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periapical tissue vasculature</a:t>
            </a:r>
          </a:p>
          <a:p>
            <a:endParaRPr lang="en-Z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Survive during the process of pulp necrosis.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endodontic disinfection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SCAP can generate primary odontoblasts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root formation under the influence of the surviving epithelial root sheath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hertwig</a:t>
            </a:r>
            <a:endParaRPr lang="en-Z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F596053-48EF-4971-B0A8-375B8520E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143674"/>
            <a:ext cx="2971800" cy="245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7233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5BDACE8-CDCA-4C99-8789-597180202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8E8D68A4-D05C-4C0F-B2F9-E792174E9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113268" cy="34163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are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clonogenic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can undergo odontoblastic,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adipogenic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neurogenic </a:t>
            </a:r>
            <a:r>
              <a:rPr lang="en-Z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differentiation.</a:t>
            </a:r>
          </a:p>
          <a:p>
            <a:endParaRPr lang="en-Z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SCAP show higher proliferation rates than DPSCS</a:t>
            </a:r>
            <a:endParaRPr lang="en-Z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351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A41770-CFD0-428F-BEB2-AA6783B96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b="1" dirty="0"/>
              <a:t>PERIODONTAL LIGAMENT STEM CELLS (PDLSCS)</a:t>
            </a: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28EF74-1DF4-4941-970F-523563ABF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PDLSCS- isolated in 2004 by SEO et al.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as multipotent postnatal stem cells in the human PDL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a cementum/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pdl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-like structure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Contributed to periodontal tissue repair</a:t>
            </a:r>
            <a:endParaRPr lang="en-Z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69B6095-05C9-447E-97FA-54DC27DA1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290" y="2746375"/>
            <a:ext cx="2457870" cy="313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6423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253919-172D-4117-8948-03CCA4E2F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b="1" dirty="0"/>
              <a:t>  MORPHOGENS/GROWTH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E3EFD7-15B7-4527-BD3E-08AB2F0FC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Growth factors are proteins that bind to receptors on the cell and induce cellular proliferation </a:t>
            </a:r>
            <a:r>
              <a:rPr lang="en-Z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and/or differentiation.</a:t>
            </a:r>
          </a:p>
          <a:p>
            <a:r>
              <a:rPr lang="en-US" dirty="0"/>
              <a:t>GROWTH FACTORS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CONTROL STEM CELL ACTIVITY SUCH AS</a:t>
            </a:r>
            <a:endParaRPr lang="en-Z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42F107AE-F13F-4F65-8BAB-AA9B62122156}"/>
              </a:ext>
            </a:extLst>
          </p:cNvPr>
          <p:cNvGraphicFramePr/>
          <p:nvPr/>
        </p:nvGraphicFramePr>
        <p:xfrm>
          <a:off x="1458351" y="2194561"/>
          <a:ext cx="9578695" cy="5983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59632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35F493F7-01A8-4691-8329-2CE06CD9AD69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576775" y="366736"/>
          <a:ext cx="10592975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595">
                  <a:extLst>
                    <a:ext uri="{9D8B030D-6E8A-4147-A177-3AD203B41FA5}">
                      <a16:colId xmlns:a16="http://schemas.microsoft.com/office/drawing/2014/main" xmlns="" val="3963478823"/>
                    </a:ext>
                  </a:extLst>
                </a:gridCol>
                <a:gridCol w="2118595">
                  <a:extLst>
                    <a:ext uri="{9D8B030D-6E8A-4147-A177-3AD203B41FA5}">
                      <a16:colId xmlns:a16="http://schemas.microsoft.com/office/drawing/2014/main" xmlns="" val="233422206"/>
                    </a:ext>
                  </a:extLst>
                </a:gridCol>
                <a:gridCol w="2118595">
                  <a:extLst>
                    <a:ext uri="{9D8B030D-6E8A-4147-A177-3AD203B41FA5}">
                      <a16:colId xmlns:a16="http://schemas.microsoft.com/office/drawing/2014/main" xmlns="" val="2481587925"/>
                    </a:ext>
                  </a:extLst>
                </a:gridCol>
                <a:gridCol w="2118595">
                  <a:extLst>
                    <a:ext uri="{9D8B030D-6E8A-4147-A177-3AD203B41FA5}">
                      <a16:colId xmlns:a16="http://schemas.microsoft.com/office/drawing/2014/main" xmlns="" val="1226204824"/>
                    </a:ext>
                  </a:extLst>
                </a:gridCol>
                <a:gridCol w="2118595">
                  <a:extLst>
                    <a:ext uri="{9D8B030D-6E8A-4147-A177-3AD203B41FA5}">
                      <a16:colId xmlns:a16="http://schemas.microsoft.com/office/drawing/2014/main" xmlns="" val="23865297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W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Abbreviation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Factor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Primary</a:t>
                      </a:r>
                    </a:p>
                    <a:p>
                      <a:r>
                        <a:rPr lang="en-ZW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Source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Activity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Usefulness</a:t>
                      </a:r>
                      <a:endParaRPr lang="en-ZW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9095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W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BMP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Bone</a:t>
                      </a:r>
                    </a:p>
                    <a:p>
                      <a:r>
                        <a:rPr lang="en-ZW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morphogenetic</a:t>
                      </a:r>
                    </a:p>
                    <a:p>
                      <a:r>
                        <a:rPr lang="en-ZW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proteins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Bone matrix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Differentiation of</a:t>
                      </a:r>
                    </a:p>
                    <a:p>
                      <a:r>
                        <a:rPr lang="en-ZW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osteoblasts and</a:t>
                      </a:r>
                    </a:p>
                    <a:p>
                      <a:r>
                        <a:rPr lang="en-ZW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mineralization of</a:t>
                      </a:r>
                    </a:p>
                    <a:p>
                      <a:r>
                        <a:rPr lang="en-ZW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bone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Make stem cells</a:t>
                      </a:r>
                    </a:p>
                    <a:p>
                      <a:r>
                        <a:rPr lang="en-ZW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synthesize and</a:t>
                      </a:r>
                    </a:p>
                    <a:p>
                      <a:r>
                        <a:rPr lang="en-ZW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secrete mineral matrix</a:t>
                      </a:r>
                      <a:endParaRPr lang="en-ZW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7933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W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CSF</a:t>
                      </a:r>
                      <a:endParaRPr lang="en-ZW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Colony</a:t>
                      </a:r>
                    </a:p>
                    <a:p>
                      <a:r>
                        <a:rPr lang="en-ZW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stimulating</a:t>
                      </a:r>
                    </a:p>
                    <a:p>
                      <a:r>
                        <a:rPr lang="en-ZW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factor</a:t>
                      </a:r>
                      <a:endParaRPr lang="en-ZW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wide range of cells</a:t>
                      </a:r>
                      <a:endParaRPr lang="en-ZW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Stimulate the</a:t>
                      </a:r>
                    </a:p>
                    <a:p>
                      <a:r>
                        <a:rPr lang="en-US" b="1" dirty="0"/>
                        <a:t>proliferation</a:t>
                      </a:r>
                    </a:p>
                    <a:p>
                      <a:r>
                        <a:rPr lang="en-US" b="1" dirty="0"/>
                        <a:t>of specific</a:t>
                      </a:r>
                    </a:p>
                    <a:p>
                      <a:r>
                        <a:rPr lang="en-US" b="1" dirty="0"/>
                        <a:t>pluripotent bone</a:t>
                      </a:r>
                    </a:p>
                    <a:p>
                      <a:r>
                        <a:rPr lang="en-US" b="1" dirty="0"/>
                        <a:t>stem cells</a:t>
                      </a:r>
                      <a:endParaRPr lang="en-ZW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</a:t>
                      </a:r>
                    </a:p>
                    <a:p>
                      <a:r>
                        <a:rPr lang="en-ZW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stem cell numbers</a:t>
                      </a:r>
                      <a:endParaRPr lang="en-ZW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8017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W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EGF</a:t>
                      </a:r>
                      <a:endParaRPr lang="en-ZW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Epidermal growth</a:t>
                      </a:r>
                    </a:p>
                    <a:p>
                      <a:r>
                        <a:rPr lang="en-ZW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factor</a:t>
                      </a:r>
                      <a:endParaRPr lang="en-ZW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b="1" dirty="0"/>
                        <a:t>Submaxillary glands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Proliferation of</a:t>
                      </a:r>
                    </a:p>
                    <a:p>
                      <a:r>
                        <a:rPr lang="en-ZW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mesenchymal,</a:t>
                      </a:r>
                    </a:p>
                    <a:p>
                      <a:r>
                        <a:rPr lang="en-ZW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glial and</a:t>
                      </a:r>
                    </a:p>
                    <a:p>
                      <a:r>
                        <a:rPr lang="en-ZW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epithelial cells</a:t>
                      </a:r>
                      <a:endParaRPr lang="en-ZW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b="1" dirty="0"/>
                        <a:t>Increase stem cell</a:t>
                      </a:r>
                    </a:p>
                    <a:p>
                      <a:r>
                        <a:rPr lang="en-ZW" b="1" dirty="0"/>
                        <a:t>numbers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475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W" b="1" dirty="0"/>
                        <a:t>FGF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Fibroblast growth</a:t>
                      </a:r>
                    </a:p>
                    <a:p>
                      <a:r>
                        <a:rPr lang="en-ZW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factor</a:t>
                      </a:r>
                      <a:endParaRPr lang="en-ZW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wide range of cells</a:t>
                      </a:r>
                      <a:endParaRPr lang="en-ZW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Proliferation of</a:t>
                      </a:r>
                    </a:p>
                    <a:p>
                      <a:r>
                        <a:rPr lang="en-ZW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many cells</a:t>
                      </a:r>
                      <a:endParaRPr lang="en-ZW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b="1" dirty="0"/>
                        <a:t>Increase</a:t>
                      </a:r>
                    </a:p>
                    <a:p>
                      <a:r>
                        <a:rPr lang="en-ZW" b="1" dirty="0"/>
                        <a:t>stem cell numbers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5375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W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IGF</a:t>
                      </a:r>
                      <a:endParaRPr lang="en-ZW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Insulin-like</a:t>
                      </a:r>
                    </a:p>
                    <a:p>
                      <a:r>
                        <a:rPr lang="en-ZW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growth</a:t>
                      </a:r>
                    </a:p>
                    <a:p>
                      <a:r>
                        <a:rPr lang="en-ZW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factor-I or II</a:t>
                      </a:r>
                      <a:endParaRPr lang="en-ZW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- liver II–variety of</a:t>
                      </a:r>
                    </a:p>
                    <a:p>
                      <a:r>
                        <a:rPr lang="en-ZW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cells</a:t>
                      </a:r>
                      <a:endParaRPr lang="en-ZW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Proliferation of</a:t>
                      </a:r>
                    </a:p>
                    <a:p>
                      <a:r>
                        <a:rPr lang="en-ZW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many cell types</a:t>
                      </a:r>
                      <a:endParaRPr lang="en-ZW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b="1" dirty="0"/>
                        <a:t>Increase</a:t>
                      </a:r>
                    </a:p>
                    <a:p>
                      <a:r>
                        <a:rPr lang="en-ZW" b="1" dirty="0"/>
                        <a:t>stem cell numbers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4861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39284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D54FCD08-77F0-4279-990D-EBF5A16A6B49}"/>
              </a:ext>
            </a:extLst>
          </p:cNvPr>
          <p:cNvGraphicFramePr>
            <a:graphicFrameLocks noGrp="1"/>
          </p:cNvGraphicFramePr>
          <p:nvPr/>
        </p:nvGraphicFramePr>
        <p:xfrm>
          <a:off x="225083" y="91440"/>
          <a:ext cx="11493305" cy="66751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98661">
                  <a:extLst>
                    <a:ext uri="{9D8B030D-6E8A-4147-A177-3AD203B41FA5}">
                      <a16:colId xmlns:a16="http://schemas.microsoft.com/office/drawing/2014/main" xmlns="" val="3413244869"/>
                    </a:ext>
                  </a:extLst>
                </a:gridCol>
                <a:gridCol w="2298661">
                  <a:extLst>
                    <a:ext uri="{9D8B030D-6E8A-4147-A177-3AD203B41FA5}">
                      <a16:colId xmlns:a16="http://schemas.microsoft.com/office/drawing/2014/main" xmlns="" val="2435335093"/>
                    </a:ext>
                  </a:extLst>
                </a:gridCol>
                <a:gridCol w="2298661">
                  <a:extLst>
                    <a:ext uri="{9D8B030D-6E8A-4147-A177-3AD203B41FA5}">
                      <a16:colId xmlns:a16="http://schemas.microsoft.com/office/drawing/2014/main" xmlns="" val="4255129484"/>
                    </a:ext>
                  </a:extLst>
                </a:gridCol>
                <a:gridCol w="2298661">
                  <a:extLst>
                    <a:ext uri="{9D8B030D-6E8A-4147-A177-3AD203B41FA5}">
                      <a16:colId xmlns:a16="http://schemas.microsoft.com/office/drawing/2014/main" xmlns="" val="2287012115"/>
                    </a:ext>
                  </a:extLst>
                </a:gridCol>
                <a:gridCol w="2298661">
                  <a:extLst>
                    <a:ext uri="{9D8B030D-6E8A-4147-A177-3AD203B41FA5}">
                      <a16:colId xmlns:a16="http://schemas.microsoft.com/office/drawing/2014/main" xmlns="" val="4094277497"/>
                    </a:ext>
                  </a:extLst>
                </a:gridCol>
              </a:tblGrid>
              <a:tr h="960120">
                <a:tc>
                  <a:txBody>
                    <a:bodyPr/>
                    <a:lstStyle/>
                    <a:p>
                      <a:r>
                        <a:rPr lang="en-ZW" sz="1800" u="none" strike="noStrike" kern="1200" baseline="0" dirty="0"/>
                        <a:t>IL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800" u="none" strike="noStrike" kern="1200" baseline="0" dirty="0"/>
                        <a:t>Interleukins IL-1 to</a:t>
                      </a:r>
                    </a:p>
                    <a:p>
                      <a:r>
                        <a:rPr lang="en-ZW" sz="1800" u="none" strike="noStrike" kern="1200" baseline="0" dirty="0"/>
                        <a:t>IL-13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/>
                        <a:t>Leukocytes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800" u="none" strike="noStrike" kern="1200" baseline="0" dirty="0"/>
                        <a:t>Stimulate the</a:t>
                      </a:r>
                    </a:p>
                    <a:p>
                      <a:r>
                        <a:rPr lang="en-ZW" sz="1800" u="none" strike="noStrike" kern="1200" baseline="0" dirty="0"/>
                        <a:t>humoral and</a:t>
                      </a:r>
                    </a:p>
                    <a:p>
                      <a:r>
                        <a:rPr lang="en-ZW" sz="1800" u="none" strike="noStrike" kern="1200" baseline="0" dirty="0"/>
                        <a:t>cellular immune</a:t>
                      </a:r>
                    </a:p>
                    <a:p>
                      <a:r>
                        <a:rPr lang="en-ZW" sz="1800" u="none" strike="noStrike" kern="1200" baseline="0" dirty="0"/>
                        <a:t>responses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800" u="none" strike="noStrike" kern="1200" baseline="0" dirty="0"/>
                        <a:t>Promotes inflammatory cell</a:t>
                      </a:r>
                    </a:p>
                    <a:p>
                      <a:r>
                        <a:rPr lang="en-ZW" sz="1800" u="none" strike="noStrike" kern="1200" baseline="0" dirty="0"/>
                        <a:t>activity</a:t>
                      </a:r>
                      <a:endParaRPr lang="en-ZW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0586459"/>
                  </a:ext>
                </a:extLst>
              </a:tr>
              <a:tr h="1624819">
                <a:tc>
                  <a:txBody>
                    <a:bodyPr/>
                    <a:lstStyle/>
                    <a:p>
                      <a:r>
                        <a:rPr lang="en-ZW" b="1" dirty="0"/>
                        <a:t>PDGF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Platelet-derived</a:t>
                      </a:r>
                    </a:p>
                    <a:p>
                      <a:r>
                        <a:rPr lang="en-ZW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growth factor</a:t>
                      </a:r>
                      <a:endParaRPr lang="en-ZW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b="1" dirty="0"/>
                        <a:t>Platelets, endothelial</a:t>
                      </a:r>
                    </a:p>
                    <a:p>
                      <a:r>
                        <a:rPr lang="en-ZW" b="1" dirty="0" err="1"/>
                        <a:t>cells,placenta</a:t>
                      </a:r>
                      <a:endParaRPr lang="en-ZW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Proliferation</a:t>
                      </a:r>
                    </a:p>
                    <a:p>
                      <a:r>
                        <a:rPr lang="en-ZW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connective tissue,</a:t>
                      </a:r>
                    </a:p>
                    <a:p>
                      <a:r>
                        <a:rPr lang="en-ZW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glial</a:t>
                      </a:r>
                    </a:p>
                    <a:p>
                      <a:r>
                        <a:rPr lang="en-ZW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smooth muscle</a:t>
                      </a:r>
                    </a:p>
                    <a:p>
                      <a:r>
                        <a:rPr lang="en-ZW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cells</a:t>
                      </a:r>
                      <a:endParaRPr lang="en-ZW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Increase stem cell</a:t>
                      </a:r>
                    </a:p>
                    <a:p>
                      <a:r>
                        <a:rPr lang="en-ZW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numbers</a:t>
                      </a:r>
                      <a:endParaRPr lang="en-ZW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3505280"/>
                  </a:ext>
                </a:extLst>
              </a:tr>
              <a:tr h="1181686">
                <a:tc>
                  <a:txBody>
                    <a:bodyPr/>
                    <a:lstStyle/>
                    <a:p>
                      <a:r>
                        <a:rPr lang="en-ZW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TGF-</a:t>
                      </a:r>
                      <a:r>
                        <a:rPr lang="el-GR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α</a:t>
                      </a:r>
                      <a:endParaRPr lang="en-ZW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Transforming</a:t>
                      </a:r>
                    </a:p>
                    <a:p>
                      <a:r>
                        <a:rPr lang="en-ZW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growth factor alpha</a:t>
                      </a:r>
                      <a:endParaRPr lang="en-ZW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Macrophages, brain</a:t>
                      </a:r>
                    </a:p>
                    <a:p>
                      <a:r>
                        <a:rPr lang="en-ZW" sz="18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cells,and</a:t>
                      </a:r>
                      <a:r>
                        <a:rPr lang="en-ZW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keratinocytes</a:t>
                      </a:r>
                      <a:endParaRPr lang="en-ZW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Important for</a:t>
                      </a:r>
                    </a:p>
                    <a:p>
                      <a:r>
                        <a:rPr lang="en-ZW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 wound</a:t>
                      </a:r>
                    </a:p>
                    <a:p>
                      <a:r>
                        <a:rPr lang="en-ZW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healing</a:t>
                      </a:r>
                      <a:endParaRPr lang="en-ZW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Induces epithelial and tissue</a:t>
                      </a:r>
                    </a:p>
                    <a:p>
                      <a:r>
                        <a:rPr lang="en-ZW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structure</a:t>
                      </a:r>
                    </a:p>
                    <a:p>
                      <a:r>
                        <a:rPr lang="en-ZW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development</a:t>
                      </a:r>
                      <a:endParaRPr lang="en-ZW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6855511"/>
                  </a:ext>
                </a:extLst>
              </a:tr>
              <a:tr h="2067951">
                <a:tc>
                  <a:txBody>
                    <a:bodyPr/>
                    <a:lstStyle/>
                    <a:p>
                      <a:r>
                        <a:rPr lang="en-ZW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TGF-</a:t>
                      </a:r>
                      <a:r>
                        <a:rPr lang="el-GR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β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Transforming</a:t>
                      </a:r>
                    </a:p>
                    <a:p>
                      <a:r>
                        <a:rPr lang="en-ZW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growth factor-beta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Dentin matrix,</a:t>
                      </a:r>
                    </a:p>
                    <a:p>
                      <a:r>
                        <a:rPr lang="en-ZW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activated</a:t>
                      </a:r>
                    </a:p>
                    <a:p>
                      <a:r>
                        <a:rPr lang="en-ZW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TH1 cells (T-helper)</a:t>
                      </a:r>
                    </a:p>
                    <a:p>
                      <a:r>
                        <a:rPr lang="en-ZW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</a:p>
                    <a:p>
                      <a:r>
                        <a:rPr lang="en-ZW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natural killer (NK)</a:t>
                      </a:r>
                    </a:p>
                    <a:p>
                      <a:r>
                        <a:rPr lang="en-ZW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cells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8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antiinflammatory</a:t>
                      </a:r>
                      <a:r>
                        <a:rPr lang="en-ZW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en-ZW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promotes wound</a:t>
                      </a:r>
                    </a:p>
                    <a:p>
                      <a:r>
                        <a:rPr lang="en-ZW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healing, inhibits</a:t>
                      </a:r>
                    </a:p>
                    <a:p>
                      <a:r>
                        <a:rPr lang="en-ZW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macrophage and</a:t>
                      </a:r>
                    </a:p>
                    <a:p>
                      <a:r>
                        <a:rPr lang="en-ZW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lymphocyte</a:t>
                      </a:r>
                    </a:p>
                    <a:p>
                      <a:r>
                        <a:rPr lang="en-ZW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proliferation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Present in dentin matrix</a:t>
                      </a:r>
                    </a:p>
                    <a:p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has been used to</a:t>
                      </a:r>
                    </a:p>
                    <a:p>
                      <a:r>
                        <a:rPr lang="en-ZW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promote</a:t>
                      </a:r>
                    </a:p>
                    <a:p>
                      <a:r>
                        <a:rPr lang="en-ZW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mineralization of pulp</a:t>
                      </a:r>
                    </a:p>
                    <a:p>
                      <a:r>
                        <a:rPr lang="en-ZW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tissue</a:t>
                      </a:r>
                      <a:endParaRPr lang="en-ZW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33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89503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271541-B6BD-4C34-88BA-A97F06211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sz="4000" dirty="0"/>
              <a:t>                SCAFFOLDS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065E32-FB1F-4BE7-B6F7-CA05BF8C9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10197674" cy="376916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are often implanted or 'seeded' into an artificial structure capable of supporting </a:t>
            </a:r>
            <a:r>
              <a:rPr lang="en-Z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three-dimensional tissue formation</a:t>
            </a:r>
            <a:r>
              <a:rPr lang="en-ZW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Z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 </a:t>
            </a:r>
            <a:r>
              <a:rPr lang="en-Z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scaffolds</a:t>
            </a:r>
          </a:p>
          <a:p>
            <a:endParaRPr lang="en-Z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Z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caffolds</a:t>
            </a:r>
            <a:r>
              <a:rPr lang="en-Z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serve at least one of the purposes:-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Z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llow</a:t>
            </a:r>
            <a:r>
              <a:rPr lang="en-Z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cell attachment &amp; migration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Z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eliver</a:t>
            </a:r>
            <a:r>
              <a:rPr lang="en-Z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retain cells&amp; biochemical factors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Z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nable</a:t>
            </a:r>
            <a:r>
              <a:rPr lang="en-Z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diffusion of vital cell nutrients &amp; expressed products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Z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rovide</a:t>
            </a:r>
            <a:r>
              <a:rPr lang="en-Z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structural support &amp; shape to construct</a:t>
            </a:r>
          </a:p>
        </p:txBody>
      </p:sp>
    </p:spTree>
    <p:extLst>
      <p:ext uri="{BB962C8B-B14F-4D97-AF65-F5344CB8AC3E}">
        <p14:creationId xmlns:p14="http://schemas.microsoft.com/office/powerpoint/2010/main" xmlns="" val="1085674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DF3E74-E4C8-4B17-AEE3-6FC71EAA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B7D8A6-6572-4086-BA10-2706070EB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64899"/>
            <a:ext cx="10225809" cy="4318782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Scaffolds are three‑dimensional (3D) porous solid </a:t>
            </a:r>
            <a:r>
              <a:rPr lang="en-ZW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biomaterials designed which</a:t>
            </a:r>
          </a:p>
          <a:p>
            <a:endParaRPr lang="en-Z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a spatially correct position of cell </a:t>
            </a:r>
            <a:r>
              <a:rPr lang="en-Z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</a:p>
          <a:p>
            <a:pPr>
              <a:buAutoNum type="arabicPeriod"/>
            </a:pPr>
            <a:endParaRPr lang="en-Z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Z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Promote cell‑biomaterial interactions, cell adhesion, and ECM deposition</a:t>
            </a:r>
          </a:p>
          <a:p>
            <a:pPr marL="0" indent="0">
              <a:buNone/>
            </a:pPr>
            <a:endParaRPr lang="en-Z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ZW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Permit sufficient transport of gases, nutrients,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regulatory factors to allow cell survival, </a:t>
            </a:r>
            <a:r>
              <a:rPr lang="en-Z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proliferation, and differentiation</a:t>
            </a:r>
          </a:p>
          <a:p>
            <a:pPr marL="0" indent="0">
              <a:buNone/>
            </a:pPr>
            <a:endParaRPr lang="en-Z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Biodegrade at a controllable rate that approximates the rate of tissue regeneration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Provoke a minimal degree of inflammation or </a:t>
            </a:r>
            <a:r>
              <a:rPr lang="en-Z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toxicity </a:t>
            </a:r>
            <a:r>
              <a:rPr lang="en-Z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vivo</a:t>
            </a:r>
            <a:endParaRPr lang="en-Z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142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F20184-06C3-4573-AC8C-B740BBF7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IDEAL REQUIREMENTS OF A SCAFFOLD</a:t>
            </a: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2F15F7-02AC-4223-8F93-9F833BE2F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77439"/>
            <a:ext cx="10183606" cy="4065563"/>
          </a:xfrm>
        </p:spPr>
        <p:txBody>
          <a:bodyPr>
            <a:normAutofit fontScale="85000" lnSpcReduction="20000"/>
          </a:bodyPr>
          <a:lstStyle/>
          <a:p>
            <a:pPr>
              <a:buAutoNum type="alphaL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high porosity and an adequate pore size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cell seeding and diffusion throughout whole structure of both cells and </a:t>
            </a:r>
            <a:r>
              <a:rPr lang="en-Z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</a:p>
          <a:p>
            <a:pPr>
              <a:buAutoNum type="alphaLcPeriod"/>
            </a:pPr>
            <a:endParaRPr lang="en-Z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Should allow effective transport of nutrients, </a:t>
            </a:r>
            <a:r>
              <a:rPr lang="en-Z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oxygen, and waste</a:t>
            </a:r>
          </a:p>
          <a:p>
            <a:pPr marL="0" indent="0">
              <a:buNone/>
            </a:pPr>
            <a:endParaRPr lang="en-Z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Biodegradability is essential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the necessity of surgical removal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rate of degradation occurs has to coincide with the rate of tissue formation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Should be biocompatible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 Should have adequate physical and mechanical </a:t>
            </a:r>
            <a:r>
              <a:rPr lang="en-Z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</a:t>
            </a:r>
            <a:r>
              <a:rPr lang="en-ZW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16426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xmlns="" id="{D4BE72A4-DD61-A58E-CBDD-9A7DC492D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3810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00553C92-2D7B-C6AA-77BA-095D0D5EC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1524000"/>
            <a:ext cx="7924800" cy="4724400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this presentation the learner is expected to know ;</a:t>
            </a:r>
            <a:endParaRPr lang="en-US" sz="1800" dirty="0"/>
          </a:p>
          <a:p>
            <a:pPr>
              <a:defRPr/>
            </a:pPr>
            <a:endParaRPr lang="en-IN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BA1C8615-9A22-728A-8CE3-9FE94B2FE087}"/>
              </a:ext>
            </a:extLst>
          </p:cNvPr>
          <p:cNvGraphicFramePr>
            <a:graphicFrameLocks noGrp="1"/>
          </p:cNvGraphicFramePr>
          <p:nvPr/>
        </p:nvGraphicFramePr>
        <p:xfrm>
          <a:off x="1905000" y="2514600"/>
          <a:ext cx="8305800" cy="377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97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76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98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2301">
                <a:tc>
                  <a:txBody>
                    <a:bodyPr/>
                    <a:lstStyle/>
                    <a:p>
                      <a:r>
                        <a:rPr lang="en-US" sz="1800" dirty="0"/>
                        <a:t>Core areas* 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Domain</a:t>
                      </a:r>
                      <a:r>
                        <a:rPr lang="en-US" sz="1800" baseline="0" dirty="0"/>
                        <a:t> **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Category #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49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Times New Roman" pitchFamily="18" charset="0"/>
                          <a:cs typeface="Times New Roman" pitchFamily="18" charset="0"/>
                        </a:rPr>
                        <a:t>Introduction</a:t>
                      </a:r>
                    </a:p>
                    <a:p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Cognitive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Nice to know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7986">
                <a:tc>
                  <a:txBody>
                    <a:bodyPr/>
                    <a:lstStyle/>
                    <a:p>
                      <a:pPr eaLnBrk="1" hangingPunct="1"/>
                      <a:r>
                        <a:rPr lang="en-US" altLang="en-US" sz="1800" dirty="0">
                          <a:latin typeface="Times New Roman" pitchFamily="18" charset="0"/>
                          <a:cs typeface="Times New Roman" pitchFamily="18" charset="0"/>
                        </a:rPr>
                        <a:t>Definitions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Cognitive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Must know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56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Times New Roman" pitchFamily="18" charset="0"/>
                          <a:cs typeface="Times New Roman" pitchFamily="18" charset="0"/>
                        </a:rPr>
                        <a:t>Indications 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Cognitive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Must know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356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Single vs Multiple visit endodontics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Cognitive</a:t>
                      </a:r>
                    </a:p>
                    <a:p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Must know</a:t>
                      </a:r>
                    </a:p>
                    <a:p>
                      <a:endParaRPr lang="en-US" sz="18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00D62C6-AD6F-4179-BA60-E33F4B0D77F1}"/>
              </a:ext>
            </a:extLst>
          </p:cNvPr>
          <p:cNvSpPr/>
          <p:nvPr/>
        </p:nvSpPr>
        <p:spPr>
          <a:xfrm>
            <a:off x="912997" y="2693860"/>
            <a:ext cx="2941551" cy="24969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W" dirty="0"/>
              <a:t>important role in cell</a:t>
            </a:r>
          </a:p>
          <a:p>
            <a:pPr algn="ctr"/>
            <a:r>
              <a:rPr lang="en-ZW" dirty="0"/>
              <a:t>proliferation and cell</a:t>
            </a:r>
          </a:p>
          <a:p>
            <a:pPr algn="ctr"/>
            <a:r>
              <a:rPr lang="en-ZW" dirty="0"/>
              <a:t>distribution throughout</a:t>
            </a:r>
          </a:p>
          <a:p>
            <a:pPr algn="ctr"/>
            <a:r>
              <a:rPr lang="en-ZW" dirty="0"/>
              <a:t>tissue regeneration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224F3A-43EB-42C9-8570-630D3FCFC570}"/>
              </a:ext>
            </a:extLst>
          </p:cNvPr>
          <p:cNvSpPr txBox="1"/>
          <p:nvPr/>
        </p:nvSpPr>
        <p:spPr>
          <a:xfrm>
            <a:off x="3165231" y="1055076"/>
            <a:ext cx="5327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optimal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200 and 400um</a:t>
            </a:r>
            <a:endParaRPr lang="en-Z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AC63EE7D-832F-46AC-85B4-6327C19216AB}"/>
              </a:ext>
            </a:extLst>
          </p:cNvPr>
          <p:cNvSpPr/>
          <p:nvPr/>
        </p:nvSpPr>
        <p:spPr>
          <a:xfrm>
            <a:off x="4764259" y="3546734"/>
            <a:ext cx="1519311" cy="1107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W" dirty="0"/>
              <a:t> Pore         size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67FB42A-B94E-4C71-9C7E-181190489AF0}"/>
              </a:ext>
            </a:extLst>
          </p:cNvPr>
          <p:cNvSpPr/>
          <p:nvPr/>
        </p:nvSpPr>
        <p:spPr>
          <a:xfrm>
            <a:off x="6759526" y="2486416"/>
            <a:ext cx="3221502" cy="26287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W" dirty="0"/>
              <a:t>effect on its mechanical</a:t>
            </a:r>
          </a:p>
          <a:p>
            <a:pPr algn="ctr"/>
            <a:r>
              <a:rPr lang="en-US" dirty="0"/>
              <a:t>integrity and its ability to</a:t>
            </a:r>
          </a:p>
          <a:p>
            <a:pPr algn="ctr"/>
            <a:r>
              <a:rPr lang="en-ZW" dirty="0"/>
              <a:t>perform under functional</a:t>
            </a:r>
          </a:p>
          <a:p>
            <a:pPr algn="ctr"/>
            <a:r>
              <a:rPr lang="en-ZW" dirty="0"/>
              <a:t>demands</a:t>
            </a:r>
          </a:p>
        </p:txBody>
      </p:sp>
    </p:spTree>
    <p:extLst>
      <p:ext uri="{BB962C8B-B14F-4D97-AF65-F5344CB8AC3E}">
        <p14:creationId xmlns:p14="http://schemas.microsoft.com/office/powerpoint/2010/main" xmlns="" val="2463451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27CDA5-2DE7-462F-99D4-6426E9DEF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scaffolds</a:t>
            </a:r>
            <a:br>
              <a:rPr lang="en-US" dirty="0"/>
            </a:b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4218C5-6F84-43CA-A212-2353E5E8A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Based on degradability of matrices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Based on form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Based on presence or absence of cells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Based on origin</a:t>
            </a:r>
            <a:endParaRPr lang="en-Z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1391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E6108C7-390A-4746-93AE-5C7C99DC2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32" y="271224"/>
            <a:ext cx="9467557" cy="631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2391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3575" y="1922365"/>
            <a:ext cx="9743201" cy="457051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clinical success rates of endodontic treatment can exceed 90%, regenerative endodontic methods have the potential for regenerating pulp and dentin tissues and therefore may offer an alternative method to save teeth that may have compromised structural integrity.</a:t>
            </a:r>
          </a:p>
          <a:p>
            <a:r>
              <a:rPr lang="en-US" dirty="0"/>
              <a:t>However the most challenging aspects of developing a regenerative endodontic therapy is to understand how the various component procedures can be optimized and integrated to produce the outcome of a regenerated pulp-dentin complex</a:t>
            </a:r>
          </a:p>
          <a:p>
            <a:r>
              <a:rPr lang="en-US" dirty="0"/>
              <a:t>The future development of regenerative endodontic procedures will require a comprehensive research program directed at each of these components and their application to our patients. The unleashed potential of regenerative endodontics may benefit patients.</a:t>
            </a:r>
          </a:p>
        </p:txBody>
      </p:sp>
    </p:spTree>
    <p:extLst>
      <p:ext uri="{BB962C8B-B14F-4D97-AF65-F5344CB8AC3E}">
        <p14:creationId xmlns:p14="http://schemas.microsoft.com/office/powerpoint/2010/main" xmlns="" val="3356759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3C409B-823D-995F-2573-DEE4E96A5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931872-0610-40FF-9F31-B5E5E638F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Give classification of dental stem cells.</a:t>
            </a:r>
          </a:p>
          <a:p>
            <a:r>
              <a:rPr lang="en-IN"/>
              <a:t>Define scaffold.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666789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99855"/>
            <a:ext cx="8825659" cy="443345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Cohen’s pathway of pulp- first south Asian edition</a:t>
            </a:r>
          </a:p>
          <a:p>
            <a:r>
              <a:rPr lang="en-US" dirty="0"/>
              <a:t>Grossman’s ENDODONTIC PRACTICE-13th edition</a:t>
            </a:r>
          </a:p>
          <a:p>
            <a:r>
              <a:rPr lang="en-US" dirty="0"/>
              <a:t>Regenerative Endodontics, SAMI M.A CHOGLE,BDS,DMD,MSD, HAROLD E. GOODIS,DDS, DENTAL CLINICS OF NORTH AMERICA, </a:t>
            </a:r>
            <a:r>
              <a:rPr lang="en-US" dirty="0" err="1"/>
              <a:t>july</a:t>
            </a:r>
            <a:r>
              <a:rPr lang="en-US" dirty="0"/>
              <a:t> 2012,volume 56, number 3.</a:t>
            </a:r>
          </a:p>
          <a:p>
            <a:r>
              <a:rPr lang="en-US" dirty="0"/>
              <a:t>Regenerative Endodontics: A Review of Current Status and a Call for Action Peter E. Murray, BSc(Hons), PhD,* Franklin Garcia-Godoy, DDS, MS,† and Kenneth M. Hargreaves, DDS, </a:t>
            </a:r>
            <a:r>
              <a:rPr lang="en-US" dirty="0" err="1"/>
              <a:t>PhD‡JOE</a:t>
            </a:r>
            <a:r>
              <a:rPr lang="en-US" dirty="0"/>
              <a:t> — Volume 33, Number 4, April 2007.</a:t>
            </a:r>
          </a:p>
          <a:p>
            <a:r>
              <a:rPr lang="en-US" dirty="0" err="1"/>
              <a:t>Yoshpe</a:t>
            </a:r>
            <a:r>
              <a:rPr lang="en-US" dirty="0"/>
              <a:t> M, </a:t>
            </a:r>
            <a:r>
              <a:rPr lang="en-US" dirty="0" err="1"/>
              <a:t>Einy</a:t>
            </a:r>
            <a:r>
              <a:rPr lang="en-US" dirty="0"/>
              <a:t> S, </a:t>
            </a:r>
            <a:r>
              <a:rPr lang="en-US" dirty="0" err="1"/>
              <a:t>Ruparel</a:t>
            </a:r>
            <a:r>
              <a:rPr lang="en-US" dirty="0"/>
              <a:t> N, Lin S, Kaufman AY. Regenerative Endodontics: A Potential Solution for External Root Resorption (Case Series). Journal of Endodontics. 2020 Feb 1;46(2):192-9.</a:t>
            </a:r>
          </a:p>
          <a:p>
            <a:r>
              <a:rPr lang="en-US" dirty="0" err="1"/>
              <a:t>Cymerman</a:t>
            </a:r>
            <a:r>
              <a:rPr lang="en-US" dirty="0"/>
              <a:t> JJ, </a:t>
            </a:r>
            <a:r>
              <a:rPr lang="en-US" dirty="0" err="1"/>
              <a:t>Nosrat</a:t>
            </a:r>
            <a:r>
              <a:rPr lang="en-US" dirty="0"/>
              <a:t> A. Regenerative endodontic treatment as a biologically based approach for non-surgical retreatment of immature teeth. Journal of endodontics. 2020 Jan 1;46(1):44-50.</a:t>
            </a:r>
          </a:p>
          <a:p>
            <a:r>
              <a:rPr lang="en-US" dirty="0"/>
              <a:t>Kim SG, </a:t>
            </a:r>
            <a:r>
              <a:rPr lang="en-US" dirty="0" err="1"/>
              <a:t>Malek</a:t>
            </a:r>
            <a:r>
              <a:rPr lang="en-US" dirty="0"/>
              <a:t> M, Sigurdsson A, Lin LM, </a:t>
            </a:r>
            <a:r>
              <a:rPr lang="en-US" dirty="0" err="1"/>
              <a:t>Kahler</a:t>
            </a:r>
            <a:r>
              <a:rPr lang="en-US" dirty="0"/>
              <a:t> B. Regenerative endodontics: a comprehensive review. International endodontic journal. 2018 Dec;51(12):1367-88.</a:t>
            </a:r>
          </a:p>
        </p:txBody>
      </p:sp>
    </p:spTree>
    <p:extLst>
      <p:ext uri="{BB962C8B-B14F-4D97-AF65-F5344CB8AC3E}">
        <p14:creationId xmlns:p14="http://schemas.microsoft.com/office/powerpoint/2010/main" xmlns="" val="2717672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802475-BB81-2A5B-588A-F611638DD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3D4ED8-62D6-3A2D-456C-40AFE430A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611369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8000" dirty="0"/>
              <a:t>      </a:t>
            </a:r>
          </a:p>
          <a:p>
            <a:pPr marL="0" indent="0">
              <a:buNone/>
            </a:pPr>
            <a:r>
              <a:rPr lang="en-IN" sz="8000" dirty="0"/>
              <a:t>           THANKYOU</a:t>
            </a:r>
          </a:p>
        </p:txBody>
      </p:sp>
    </p:spTree>
    <p:extLst>
      <p:ext uri="{BB962C8B-B14F-4D97-AF65-F5344CB8AC3E}">
        <p14:creationId xmlns:p14="http://schemas.microsoft.com/office/powerpoint/2010/main" xmlns="" val="3338374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247598-98EB-493E-BDC3-C0FF97D43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0FD05C-A03D-4D41-B54C-3BCEBC015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9113" y="2372139"/>
            <a:ext cx="5314121" cy="39623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INTRODUCTION</a:t>
            </a:r>
            <a:endParaRPr lang="en-ZW" dirty="0"/>
          </a:p>
          <a:p>
            <a:r>
              <a:rPr lang="en-ZW" dirty="0"/>
              <a:t>HISTORY</a:t>
            </a:r>
          </a:p>
          <a:p>
            <a:r>
              <a:rPr lang="en-US" dirty="0"/>
              <a:t>DEFINITIONS</a:t>
            </a:r>
          </a:p>
          <a:p>
            <a:r>
              <a:rPr lang="en-US" dirty="0"/>
              <a:t>PRESENT SCENARIO OF REGENERATIVE ENDODONTICS</a:t>
            </a:r>
          </a:p>
          <a:p>
            <a:r>
              <a:rPr lang="en-ZW" dirty="0"/>
              <a:t>GOALS &amp; OBJECTIVES</a:t>
            </a:r>
          </a:p>
          <a:p>
            <a:r>
              <a:rPr lang="en-US" dirty="0"/>
              <a:t>TRILOGY OF REGENERATION</a:t>
            </a:r>
            <a:endParaRPr lang="en-ZW" dirty="0"/>
          </a:p>
          <a:p>
            <a:pPr>
              <a:buFont typeface="Arial" panose="020B0604020202020204" pitchFamily="34" charset="0"/>
              <a:buChar char="•"/>
            </a:pPr>
            <a:r>
              <a:rPr lang="en-ZW" b="1" dirty="0"/>
              <a:t>Stem Cells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W" b="1" dirty="0"/>
              <a:t>Growth Factors/Morphogens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W" b="1" dirty="0"/>
              <a:t>Scaffolds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W" b="1" dirty="0"/>
              <a:t>Delivery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4965216-5E03-4BEC-BB71-4D992AC6E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712" y="2372139"/>
            <a:ext cx="5320679" cy="39623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CLINICAL STUDIES ON REGENERATIVE ENDODONTICS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Clinical Procedures Related to Regenerative Endodontics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Overview of Clinical Revascularization Cases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AAE Revascularization Protocol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Newer Approaches for regenerative endodontics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Clinical Measures of Treatment Outcome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CONCLUSION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REFERENCES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xmlns="" val="286074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6E043915-BEC8-4626-91AA-72485D77BCCC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0" y="154744"/>
          <a:ext cx="12041945" cy="6274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ADA565E-BC1C-4820-99BB-13354BEB9CC2}"/>
              </a:ext>
            </a:extLst>
          </p:cNvPr>
          <p:cNvSpPr txBox="1"/>
          <p:nvPr/>
        </p:nvSpPr>
        <p:spPr>
          <a:xfrm>
            <a:off x="506437" y="295422"/>
            <a:ext cx="3488788" cy="181588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DENTAL STEM CELLS</a:t>
            </a:r>
            <a:endParaRPr lang="en-Z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842402A-40C3-4FDA-938F-C68BDCDC11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3157" y="457201"/>
            <a:ext cx="3488788" cy="29049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55683FC-808D-4D31-9E94-1AE09DD42E14}"/>
              </a:ext>
            </a:extLst>
          </p:cNvPr>
          <p:cNvSpPr txBox="1"/>
          <p:nvPr/>
        </p:nvSpPr>
        <p:spPr>
          <a:xfrm>
            <a:off x="3277772" y="6467567"/>
            <a:ext cx="7825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Egusa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et al: Stem cells in dentistry—part I: stem cell sources,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Prosthodont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 </a:t>
            </a:r>
            <a:endParaRPr lang="en-Z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849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D96AB5-8088-4E40-B790-31CE6DBE3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W" dirty="0"/>
              <a:t>FUNDAMENTAL PROPERTIES OF STEM</a:t>
            </a:r>
            <a:br>
              <a:rPr lang="en-ZW" dirty="0"/>
            </a:br>
            <a:r>
              <a:rPr lang="en-ZW" dirty="0"/>
              <a:t>CELLS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AA0AAA89-7291-4703-B920-293810A3EFE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55699" y="2349305"/>
          <a:ext cx="9957778" cy="427657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978889">
                  <a:extLst>
                    <a:ext uri="{9D8B030D-6E8A-4147-A177-3AD203B41FA5}">
                      <a16:colId xmlns:a16="http://schemas.microsoft.com/office/drawing/2014/main" xmlns="" val="1247664335"/>
                    </a:ext>
                  </a:extLst>
                </a:gridCol>
                <a:gridCol w="4978889">
                  <a:extLst>
                    <a:ext uri="{9D8B030D-6E8A-4147-A177-3AD203B41FA5}">
                      <a16:colId xmlns:a16="http://schemas.microsoft.com/office/drawing/2014/main" xmlns="" val="393362724"/>
                    </a:ext>
                  </a:extLst>
                </a:gridCol>
              </a:tblGrid>
              <a:tr h="1295932">
                <a:tc>
                  <a:txBody>
                    <a:bodyPr/>
                    <a:lstStyle/>
                    <a:p>
                      <a:r>
                        <a:rPr lang="en-ZW" sz="2400" b="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Undifferentiated cells</a:t>
                      </a:r>
                      <a:endParaRPr lang="en-ZW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 not developed into a specialized </a:t>
                      </a:r>
                      <a:r>
                        <a:rPr lang="en-ZW" sz="2400" b="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cell type</a:t>
                      </a:r>
                      <a:endParaRPr lang="en-ZW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7582379"/>
                  </a:ext>
                </a:extLst>
              </a:tr>
              <a:tr h="1295932">
                <a:tc>
                  <a:txBody>
                    <a:bodyPr/>
                    <a:lstStyle/>
                    <a:p>
                      <a:r>
                        <a:rPr lang="en-ZW" sz="2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Long- term self- renewal</a:t>
                      </a:r>
                      <a:endParaRPr lang="en-ZW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ability to go through numerous</a:t>
                      </a:r>
                    </a:p>
                    <a:p>
                      <a:r>
                        <a:rPr lang="en-US" sz="2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cycles of cell division while</a:t>
                      </a:r>
                    </a:p>
                    <a:p>
                      <a:r>
                        <a:rPr lang="en-ZW" sz="2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maintaining the undifferentiated state</a:t>
                      </a:r>
                      <a:endParaRPr lang="en-ZW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3017505"/>
                  </a:ext>
                </a:extLst>
              </a:tr>
              <a:tr h="1684712">
                <a:tc>
                  <a:txBody>
                    <a:bodyPr/>
                    <a:lstStyle/>
                    <a:p>
                      <a:r>
                        <a:rPr lang="en-ZW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Production of progenitor cells</a:t>
                      </a:r>
                      <a:endParaRPr lang="en-ZW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2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Capacity to differentiate into</a:t>
                      </a:r>
                    </a:p>
                    <a:p>
                      <a:r>
                        <a:rPr lang="en-ZW" sz="2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specialized cell types.</a:t>
                      </a:r>
                    </a:p>
                    <a:p>
                      <a:r>
                        <a:rPr lang="en-ZW" sz="2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en-ZW" sz="2400" u="none" strike="noStrike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eg.</a:t>
                      </a:r>
                      <a:r>
                        <a:rPr lang="en-ZW" sz="2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Odontoblast, osteoblast,</a:t>
                      </a:r>
                    </a:p>
                    <a:p>
                      <a:r>
                        <a:rPr lang="en-ZW" sz="2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adipocyte, fibroblast)</a:t>
                      </a:r>
                      <a:endParaRPr lang="en-ZW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8543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7683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E34A2B-F23A-4CF7-AF76-ECB705A0C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b="1" dirty="0"/>
              <a:t>DENTAL PULP STEM CELLS (DPSCS)</a:t>
            </a: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9E7261-B5AC-4807-BF59-790C7EE41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577501" cy="34163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DPSCs - isolated in 2000 by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Gronthos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</a:t>
            </a:r>
          </a:p>
          <a:p>
            <a:pPr marL="457200" lvl="1" indent="0"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dentin-pulp-like complex composed of a mineralized matrix of tubules lined with odontoblasts, and fibrous tissue containing blood vessels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an arrangement similar to the dentin-pulp complex</a:t>
            </a:r>
            <a:endParaRPr lang="en-Z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52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C8C82E-355C-4959-87D9-D43594B69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197" y="973668"/>
            <a:ext cx="10339754" cy="95360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STEM CELLS FROM THE HUMAN EXFOLIATED DECIDUOUS </a:t>
            </a:r>
            <a:r>
              <a:rPr lang="en-ZW" b="1" dirty="0"/>
              <a:t>TEETH (SHED)</a:t>
            </a:r>
            <a:endParaRPr lang="en-ZW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DA6D6D5-DB89-47A7-9349-BC8224741A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6877" y="2603500"/>
            <a:ext cx="8222559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8515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F2054D-EF32-406A-AD3C-47F7E45D1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8A6778-4B11-4DEE-82C1-3E48E2612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155471" cy="34163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SHED - isolated in 2003 by MIURA et al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task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mineralized tissue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-facial bone regeneration.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proliferation rate than stem cells from permanent teeth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Generates dentin-pulp like tissue with distinct odontoblast like cells.</a:t>
            </a:r>
            <a:endParaRPr lang="en-Z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335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214D5A-B3D9-41BC-BCD8-657AF6863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844A22-2867-4E74-A118-DE95FAF2F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93035"/>
            <a:ext cx="10127335" cy="42484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W" sz="2200" b="1" dirty="0">
                <a:solidFill>
                  <a:srgbClr val="FF0000"/>
                </a:solidFill>
              </a:rPr>
              <a:t>ADVANTAGES</a:t>
            </a:r>
            <a:r>
              <a:rPr lang="en-ZW" dirty="0"/>
              <a:t>: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retrieved from a tissue that is disposable and readily accessible</a:t>
            </a: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SHED banking is more economical when compared to cord blood and may be complementary to cord cell banking</a:t>
            </a: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Ideally suited for young patients at the mixed dentition stage who have suffered pulp necrosis in immature permanent teeth as a consequence of trauma.</a:t>
            </a: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SHED may also be useful for close relatives of the donor such as grandparents, parents </a:t>
            </a:r>
            <a:r>
              <a:rPr lang="en-Z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siblings</a:t>
            </a:r>
          </a:p>
        </p:txBody>
      </p:sp>
    </p:spTree>
    <p:extLst>
      <p:ext uri="{BB962C8B-B14F-4D97-AF65-F5344CB8AC3E}">
        <p14:creationId xmlns:p14="http://schemas.microsoft.com/office/powerpoint/2010/main" xmlns="" val="3593607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1487</Words>
  <Application>Microsoft Office PowerPoint</Application>
  <PresentationFormat>Custom</PresentationFormat>
  <Paragraphs>298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RUNGTA COLLEGE OF DENTAL SCIENCES AND RESEARCH</vt:lpstr>
      <vt:lpstr>Specific learning Objectives </vt:lpstr>
      <vt:lpstr>CONTENT</vt:lpstr>
      <vt:lpstr>Slide 4</vt:lpstr>
      <vt:lpstr>FUNDAMENTAL PROPERTIES OF STEM CELLS</vt:lpstr>
      <vt:lpstr>DENTAL PULP STEM CELLS (DPSCS)</vt:lpstr>
      <vt:lpstr>STEM CELLS FROM THE HUMAN EXFOLIATED DECIDUOUS TEETH (SHED)</vt:lpstr>
      <vt:lpstr>Slide 8</vt:lpstr>
      <vt:lpstr>Slide 9</vt:lpstr>
      <vt:lpstr>STEM CELLS OF APICAL PAPILLA (SCAP)</vt:lpstr>
      <vt:lpstr>Slide 11</vt:lpstr>
      <vt:lpstr>Slide 12</vt:lpstr>
      <vt:lpstr>PERIODONTAL LIGAMENT STEM CELLS (PDLSCS)</vt:lpstr>
      <vt:lpstr>  MORPHOGENS/GROWTH FACTORS</vt:lpstr>
      <vt:lpstr>Slide 15</vt:lpstr>
      <vt:lpstr>Slide 16</vt:lpstr>
      <vt:lpstr>                SCAFFOLDS</vt:lpstr>
      <vt:lpstr>Slide 18</vt:lpstr>
      <vt:lpstr>IDEAL REQUIREMENTS OF A SCAFFOLD</vt:lpstr>
      <vt:lpstr>Slide 20</vt:lpstr>
      <vt:lpstr>Classification of scaffolds </vt:lpstr>
      <vt:lpstr>Slide 22</vt:lpstr>
      <vt:lpstr>TAKE HOME MESSAGE</vt:lpstr>
      <vt:lpstr>QUESTIONS</vt:lpstr>
      <vt:lpstr>REFERENCES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RUNGTA COLLEGE OF DENTAL SCIENCES AND RESEARCH</dc:title>
  <dc:creator>shalvi wadighare</dc:creator>
  <cp:lastModifiedBy>test</cp:lastModifiedBy>
  <cp:revision>2</cp:revision>
  <dcterms:created xsi:type="dcterms:W3CDTF">2023-04-17T17:55:54Z</dcterms:created>
  <dcterms:modified xsi:type="dcterms:W3CDTF">2023-04-18T08:52:00Z</dcterms:modified>
</cp:coreProperties>
</file>